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67" r:id="rId15"/>
    <p:sldId id="262" r:id="rId16"/>
    <p:sldId id="271" r:id="rId17"/>
    <p:sldId id="272" r:id="rId18"/>
    <p:sldId id="269" r:id="rId19"/>
    <p:sldId id="270" r:id="rId20"/>
    <p:sldId id="263" r:id="rId21"/>
    <p:sldId id="264" r:id="rId22"/>
    <p:sldId id="26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F5902-C3F4-4E94-B90B-E715DDF067C7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EA10C-E222-4313-A32A-F64D1CCFF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04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EA10C-E222-4313-A32A-F64D1CCFF5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54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B640BF-0C57-44B0-9D59-290D96F9A176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3DA06E-B2A6-4C92-AC30-E86C754CD2E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endParaRPr lang="ru-RU" sz="1200" dirty="0"/>
          </a:p>
          <a:p>
            <a:pPr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endParaRPr lang="ru-RU" sz="1200" dirty="0"/>
          </a:p>
          <a:p>
            <a:pPr>
              <a:spcBef>
                <a:spcPts val="0"/>
              </a:spcBef>
            </a:pPr>
            <a:endParaRPr lang="ru-RU" sz="1200" dirty="0" smtClean="0"/>
          </a:p>
          <a:p>
            <a:pPr>
              <a:spcBef>
                <a:spcPts val="0"/>
              </a:spcBef>
            </a:pPr>
            <a:r>
              <a:rPr lang="ru-RU" sz="5000" dirty="0" smtClean="0"/>
              <a:t>архивный отдел </a:t>
            </a:r>
          </a:p>
          <a:p>
            <a:pPr>
              <a:spcBef>
                <a:spcPts val="0"/>
              </a:spcBef>
            </a:pPr>
            <a:r>
              <a:rPr lang="ru-RU" sz="5000" dirty="0" smtClean="0"/>
              <a:t>г. Саянск </a:t>
            </a:r>
          </a:p>
          <a:p>
            <a:pPr>
              <a:spcBef>
                <a:spcPts val="0"/>
              </a:spcBef>
            </a:pPr>
            <a:r>
              <a:rPr lang="ru-RU" sz="5000" dirty="0" smtClean="0"/>
              <a:t>2025 год</a:t>
            </a:r>
            <a:endParaRPr lang="ru-RU" sz="5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/>
              <a:t>Памяти Олега Валерьевича Боровского….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11" y="2852936"/>
            <a:ext cx="5463233" cy="3627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1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r="2010" b="3380"/>
          <a:stretch/>
        </p:blipFill>
        <p:spPr>
          <a:xfrm>
            <a:off x="807442" y="526211"/>
            <a:ext cx="7620566" cy="547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329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 t="5625" r="783" b="3437"/>
          <a:stretch/>
        </p:blipFill>
        <p:spPr>
          <a:xfrm>
            <a:off x="501784" y="404663"/>
            <a:ext cx="7886640" cy="5577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37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t="4190" r="3284" b="7802"/>
          <a:stretch/>
        </p:blipFill>
        <p:spPr>
          <a:xfrm>
            <a:off x="323528" y="260648"/>
            <a:ext cx="8655134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14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5582" r="3904" b="7916"/>
          <a:stretch/>
        </p:blipFill>
        <p:spPr>
          <a:xfrm>
            <a:off x="395535" y="332656"/>
            <a:ext cx="8310275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79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20880" cy="720080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  <a:t>С начала специальной военной операции организована регулярная помощь бойцам, трижды Олег Валерьевич лично посещал зону СВО.</a:t>
            </a:r>
            <a:b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688"/>
            <a:ext cx="5338260" cy="3007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4392489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429000"/>
            <a:ext cx="378826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54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72816"/>
            <a:ext cx="4537349" cy="3021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81605"/>
            <a:ext cx="3672408" cy="364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115616" y="548680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Олег Валерьевич был грамотным руководителем, требовательным, ответственным, и, при этом, он обладал прекрасным чувством юмора.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Празднования Дня города активно обсуждались не только в самом городе, но и далеко за его пределами, так как праздничное шествие возглавлял лично мэр, а его образ до самого начала праздника оставался интригой для всех.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344759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12.08.2017  городской фестиваль «Цветочная фантазия»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515719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11.08.2018  городской фестиваль «Это наша с тобой биография…»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680475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267744" y="558924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10.08.2019 праздничное шествие в честь Дня города. Команда администрации города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8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40" y="764704"/>
            <a:ext cx="620629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331640" y="558924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13.08.2021 карнавальное шествие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«В сказочном царстве, в Саянском государстве»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5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7488832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907704" y="5805264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12.08.2023 праздничное шествие «Саянск. Снимается кино»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972249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94986"/>
            <a:ext cx="4752528" cy="267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76056" y="6309320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16.12.2023. Открытие Снежного городка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350100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28.12.2022. заключительное планерное заседание в администрации города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11560" y="764704"/>
            <a:ext cx="7920880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Олег Валерьевич родился 31 декабря 1960 года в городе Улан-Батор (Монголия).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1987 году окончил Иркутский политехнический институт по специальности «инженер-механик».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1978-1979 и в 1981 году работал электриком-монтером в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Усольских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городских электросетях».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1979 г. по 1981 г. проходил службу в рядах Советской Армии.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1981г. по 1990 г. трудился на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Усольском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«Химпроме», пройдя путь от слесаря до старшего мастера.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1990-1994 гг. – работа на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Саянскхимпроме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», в должностях от старшего мастера до инженера. 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1994 года занимался предпринимательской деятельностью.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14 сентября 2014 года избран мэром города Саянска, 8 сентября 2019 года переизбран на пост мэра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Решением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городской Думы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созыва от 24.06.2021 года №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71-67-21-41 Боровскому О.В. присвоено звание «Почетный житель города Саянска»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27 февраля 2024 года Олег Валерьевич ушёл из жизни.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2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1728192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2000" b="0" dirty="0" smtClean="0">
                <a:effectLst/>
                <a:latin typeface="Times New Roman" pitchFamily="18" charset="0"/>
                <a:cs typeface="Times New Roman" pitchFamily="18" charset="0"/>
              </a:rPr>
              <a:t>27 февраля 2024 года Олег Валерьевич ушёл из жизни 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484784"/>
            <a:ext cx="5510763" cy="3672408"/>
          </a:xfrm>
        </p:spPr>
      </p:pic>
    </p:spTree>
    <p:extLst>
      <p:ext uri="{BB962C8B-B14F-4D97-AF65-F5344CB8AC3E}">
        <p14:creationId xmlns:p14="http://schemas.microsoft.com/office/powerpoint/2010/main" val="22817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560840" cy="1008112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В картинной галерее города была организована выставка, посвященная памяти Олега Валерьевича. </a:t>
            </a:r>
            <a:b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На открытии выставки присутствовали 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Губернатор Иркутской области И.И. Кобзев, заместитель министра культуры и 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архивов 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Иркутской области С.Ж. 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Каплина. 06.04.2024</a:t>
            </a:r>
            <a:r>
              <a:rPr lang="ru-RU" sz="1400" b="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>
                <a:latin typeface="Times New Roman" pitchFamily="18" charset="0"/>
                <a:cs typeface="Times New Roman" pitchFamily="18" charset="0"/>
              </a:rPr>
            </a:br>
            <a:endParaRPr lang="ru-RU" sz="1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3564528" cy="2372639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081" y="1412776"/>
            <a:ext cx="3564528" cy="237263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05064"/>
            <a:ext cx="3652054" cy="27390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144" y="60932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фрагмент личной коллекции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О.В. Боровского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6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512" y="2294361"/>
            <a:ext cx="4512502" cy="338437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4104456" cy="3078342"/>
          </a:xfrm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79512" y="548680"/>
            <a:ext cx="4146863" cy="42498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ru-RU" sz="1200" i="1" dirty="0" smtClean="0">
                <a:effectLst/>
                <a:latin typeface="Times New Roman" pitchFamily="18" charset="0"/>
                <a:cs typeface="Times New Roman" pitchFamily="18" charset="0"/>
              </a:rPr>
              <a:t>с 17 февраля по 17 марта</a:t>
            </a:r>
            <a:r>
              <a:rPr lang="ru-RU" sz="1200" i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effectLst/>
                <a:latin typeface="Times New Roman" pitchFamily="18" charset="0"/>
                <a:cs typeface="Times New Roman" pitchFamily="18" charset="0"/>
              </a:rPr>
              <a:t>архивном отделе </a:t>
            </a:r>
            <a:r>
              <a:rPr lang="ru-RU" sz="1200" i="1" dirty="0" smtClean="0">
                <a:effectLst/>
                <a:latin typeface="Times New Roman" pitchFamily="18" charset="0"/>
                <a:cs typeface="Times New Roman" pitchFamily="18" charset="0"/>
              </a:rPr>
              <a:t>действует выставка </a:t>
            </a:r>
            <a:r>
              <a:rPr lang="ru-RU" sz="1200" i="1" dirty="0" smtClean="0">
                <a:effectLst/>
                <a:latin typeface="Times New Roman" pitchFamily="18" charset="0"/>
                <a:cs typeface="Times New Roman" pitchFamily="18" charset="0"/>
              </a:rPr>
              <a:t>памяти «народного мэра» Олега Валерьевича Боровского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92" y="3645023"/>
            <a:ext cx="3806430" cy="28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912768" cy="2088232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0" dirty="0" smtClean="0"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  <a:t>Жители города будут помнить, что он всегда уделял пристальное внимание развитию Саянска – строительству социальных объектов и благоустройству, развитию медицины, поддерживал малое и среднее предпринимательство, стремился сделать Саянск комфортнее, активно участвовал в организации помощи участникам специальной военной операции. </a:t>
            </a:r>
            <a:b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effectLst/>
                <a:latin typeface="Times New Roman" pitchFamily="18" charset="0"/>
                <a:cs typeface="Times New Roman" pitchFamily="18" charset="0"/>
              </a:rPr>
              <a:t>          Он </a:t>
            </a:r>
            <a: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  <a:t>всегда имел и защищал собственное мнение, был требовательным и амбициозным, активным и профессиональным руководителем, пользовался уважением населения и коллег»; </a:t>
            </a:r>
            <a:r>
              <a:rPr lang="ru-RU" sz="12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effectLst/>
                <a:latin typeface="Times New Roman" pitchFamily="18" charset="0"/>
                <a:cs typeface="Times New Roman" pitchFamily="18" charset="0"/>
              </a:rPr>
              <a:t>         «</a:t>
            </a:r>
            <a: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  <a:t>Он [Олег Валерьевич] всем сердцем служил городу и всегда отстаивал интересы </a:t>
            </a:r>
            <a:r>
              <a:rPr lang="ru-RU" sz="1200" b="0" dirty="0" err="1">
                <a:effectLst/>
                <a:latin typeface="Times New Roman" pitchFamily="18" charset="0"/>
                <a:cs typeface="Times New Roman" pitchFamily="18" charset="0"/>
              </a:rPr>
              <a:t>саянцев</a:t>
            </a:r>
            <a: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  <a:t>… Он не боялся быть честным и открыто говорить о проблемах. Уверен, в памяти </a:t>
            </a:r>
            <a:r>
              <a:rPr lang="ru-RU" sz="1200" b="0" dirty="0" err="1">
                <a:effectLst/>
                <a:latin typeface="Times New Roman" pitchFamily="18" charset="0"/>
                <a:cs typeface="Times New Roman" pitchFamily="18" charset="0"/>
              </a:rPr>
              <a:t>саянцев</a:t>
            </a:r>
            <a: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  <a:t> он останется честным человеком и преданным Саянску главой» - И.И. Кобзев, губернатор Иркутской области.</a:t>
            </a:r>
            <a:b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 smtClean="0">
                <a:effectLst/>
                <a:latin typeface="Times New Roman" pitchFamily="18" charset="0"/>
                <a:cs typeface="Times New Roman" pitchFamily="18" charset="0"/>
              </a:rPr>
              <a:t>         «</a:t>
            </a:r>
            <a: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  <a:t>Ваш мэр, Олег Боровский» - именно так были подписаны все обращения мэра к жителям города. «Народный мэр» - так говорят жители</a:t>
            </a:r>
            <a:r>
              <a:rPr lang="ru-RU" sz="1200" b="0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2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1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64904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636912"/>
            <a:ext cx="431739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5609176"/>
            <a:ext cx="7992888" cy="98817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endParaRPr lang="ru-RU" sz="1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5609176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август 2020 года, ежегодные встречи мэра с жителями города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2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504056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48" y="522299"/>
            <a:ext cx="3386114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3860328" cy="2573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3" y="3356992"/>
            <a:ext cx="3858031" cy="2573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60" y="3068960"/>
            <a:ext cx="3600400" cy="296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08933" y="6074328"/>
            <a:ext cx="6912768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ru-RU" sz="1100" b="0" dirty="0" smtClean="0">
                <a:effectLst/>
                <a:latin typeface="Times New Roman" pitchFamily="18" charset="0"/>
                <a:cs typeface="Times New Roman" pitchFamily="18" charset="0"/>
              </a:rPr>
              <a:t>Олег Валерьевич лично принимал участие во всех мероприятиях, проходящих в городе, открыто встречался и общался с горожанами.</a:t>
            </a:r>
            <a:br>
              <a:rPr lang="ru-RU" sz="11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7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912768" cy="3600400"/>
          </a:xfrm>
        </p:spPr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22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 июня 2018 года в сквере Ветеранов открыта стена памяти, на которой увековечены имена </a:t>
            </a:r>
            <a:r>
              <a:rPr lang="ru-RU" sz="1400" b="0" dirty="0" err="1">
                <a:effectLst/>
                <a:latin typeface="Times New Roman" pitchFamily="18" charset="0"/>
                <a:cs typeface="Times New Roman" pitchFamily="18" charset="0"/>
              </a:rPr>
              <a:t>саянцев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 – участников Великой Отечественной войны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2018 году Саянск стал территорией опережающего социально-экономического развития – 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ТОСЭР</a:t>
            </a:r>
            <a:b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23 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ноября 2019 года состоялось торжественное открытие детской школы 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искусств</a:t>
            </a:r>
            <a:b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19 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декабря 2020 года состоялось торжественное открытие нового спортивного объекта - хоккейного корта «Ледовый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 30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 июля 2020 состоялось торжественное открытие сквера Комсомольского в микрорайоне 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Центральном</a:t>
            </a:r>
            <a:b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 1 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июня 2021 года 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официальное 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открытие парка «Таежные бульвары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 1 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сентября 2021 года распахнула свои двери вновь построенная школа №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8</a:t>
            </a:r>
            <a:b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  24 декабря 2021 года состоялось торжественное открытие Детской школы искусств</a:t>
            </a:r>
            <a:b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 13 сентября 2022 года состоялось торжественное открытие нового детского сада «Боровичок»</a:t>
            </a:r>
            <a:b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  Активно проводятся ремонт дорого, капитальные ремонты детских садов, школ и школьных стадионов. Во дворах жилых домов оборудуются спортивные площадки… В городе появляются памятники, арт-объекты, фасады домов украшают  красочные </a:t>
            </a:r>
            <a:r>
              <a:rPr lang="ru-RU" sz="1400" b="0" dirty="0" err="1" smtClean="0">
                <a:effectLst/>
                <a:latin typeface="Times New Roman" pitchFamily="18" charset="0"/>
                <a:cs typeface="Times New Roman" pitchFamily="18" charset="0"/>
              </a:rPr>
              <a:t>муралы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…</a:t>
            </a:r>
            <a:b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        У мэра было 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много планов по развитию города «Давайте верить в хорошее, стремиться к лучшему, мечтать и трудиться для исполнения мечты. И тогда, какой бы нереальной она ни казалась в начале, все обязательно сбудется» - 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говорил 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Олег </a:t>
            </a:r>
            <a:r>
              <a:rPr lang="ru-RU" sz="1400" b="0" dirty="0" smtClean="0">
                <a:effectLst/>
                <a:latin typeface="Times New Roman" pitchFamily="18" charset="0"/>
                <a:cs typeface="Times New Roman" pitchFamily="18" charset="0"/>
              </a:rPr>
              <a:t>Боровский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80"/>
            <a:ext cx="6912768" cy="4603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47664" y="5589240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24.12.2021 Боровский О.В. с губернатором Иркутской области Левченко С.Г. на открытии Детской школы искусств</a:t>
            </a:r>
          </a:p>
        </p:txBody>
      </p:sp>
    </p:spTree>
    <p:extLst>
      <p:ext uri="{BB962C8B-B14F-4D97-AF65-F5344CB8AC3E}">
        <p14:creationId xmlns:p14="http://schemas.microsoft.com/office/powerpoint/2010/main" val="338615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7052784" cy="3967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843808" y="544522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13.09.2022, открытие детского сада «Боровичок»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4058" r="4562" b="4984"/>
          <a:stretch/>
        </p:blipFill>
        <p:spPr>
          <a:xfrm>
            <a:off x="931652" y="569343"/>
            <a:ext cx="7297947" cy="5305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258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9011" r="2748" b="3921"/>
          <a:stretch/>
        </p:blipFill>
        <p:spPr>
          <a:xfrm>
            <a:off x="467544" y="332656"/>
            <a:ext cx="8456661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01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261</TotalTime>
  <Words>456</Words>
  <Application>Microsoft Office PowerPoint</Application>
  <PresentationFormat>Экран (4:3)</PresentationFormat>
  <Paragraphs>48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Памяти Олега Валерьевича Боровского….</vt:lpstr>
      <vt:lpstr>Презентация PowerPoint</vt:lpstr>
      <vt:lpstr>         «Жители города будут помнить, что он всегда уделял пристальное внимание развитию Саянска – строительству социальных объектов и благоустройству, развитию медицины, поддерживал малое и среднее предпринимательство, стремился сделать Саянск комфортнее, активно участвовал в организации помощи участникам специальной военной операции.            Он всегда имел и защищал собственное мнение, был требовательным и амбициозным, активным и профессиональным руководителем, пользовался уважением населения и коллег»;           «Он [Олег Валерьевич] всем сердцем служил городу и всегда отстаивал интересы саянцев… Он не боялся быть честным и открыто говорить о проблемах. Уверен, в памяти саянцев он останется честным человеком и преданным Саянску главой» - И.И. Кобзев, губернатор Иркутской области.          «Ваш мэр, Олег Боровский» - именно так были подписаны все обращения мэра к жителям города. «Народный мэр» - так говорят жители.   </vt:lpstr>
      <vt:lpstr>  </vt:lpstr>
      <vt:lpstr>     22 июня 2018 года в сквере Ветеранов открыта стена памяти, на которой увековечены имена саянцев – участников Великой Отечественной войны        В 2018 году Саянск стал территорией опережающего социально-экономического развития – ТОСЭР      23 ноября 2019 года состоялось торжественное открытие детской школы искусств      19 декабря 2020 года состоялось торжественное открытие нового спортивного объекта - хоккейного корта «Ледовый»       30 июля 2020 состоялось торжественное открытие сквера Комсомольского в микрорайоне Центральном       1 июня 2021 года официальное открытие парка «Таежные бульвары»       1 сентября 2021 года распахнула свои двери вновь построенная школа №8        24 декабря 2021 года состоялось торжественное открытие Детской школы искусств       13 сентября 2022 года состоялось торжественное открытие нового детского сада «Боровичок»         Активно проводятся ремонт дорого, капитальные ремонты детских садов, школ и школьных стадионов. Во дворах жилых домов оборудуются спортивные площадки… В городе появляются памятники, арт-объекты, фасады домов украшают  красочные муралы…         У мэра было много планов по развитию города «Давайте верить в хорошее, стремиться к лучшему, мечтать и трудиться для исполнения мечты. И тогда, какой бы нереальной она ни казалась в начале, все обязательно сбудется» - говорил Олег Боровский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начала специальной военной операции организована регулярная помощь бойцам, трижды Олег Валерьевич лично посещал зону СВО.    </vt:lpstr>
      <vt:lpstr>  </vt:lpstr>
      <vt:lpstr>  </vt:lpstr>
      <vt:lpstr>  </vt:lpstr>
      <vt:lpstr>  </vt:lpstr>
      <vt:lpstr>  </vt:lpstr>
      <vt:lpstr>27 февраля 2024 года Олег Валерьевич ушёл из жизни    </vt:lpstr>
      <vt:lpstr>В картинной галерее города была организована выставка, посвященная памяти Олега Валерьевича.  На открытии выставки присутствовали Губернатор Иркутской области И.И. Кобзев, заместитель министра культуры и архивов Иркутской области С.Ж. Каплина. 06.04.2024 </vt:lpstr>
      <vt:lpstr>с 17 февраля по 17 марта архивном отделе действует выставка памяти «народного мэра» Олега Валерьевича Боровского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одного камня</dc:title>
  <dc:creator>Пользователь Windows</dc:creator>
  <cp:lastModifiedBy>Пользователь Windows</cp:lastModifiedBy>
  <cp:revision>26</cp:revision>
  <dcterms:created xsi:type="dcterms:W3CDTF">2023-04-17T01:52:27Z</dcterms:created>
  <dcterms:modified xsi:type="dcterms:W3CDTF">2025-02-24T06:17:17Z</dcterms:modified>
</cp:coreProperties>
</file>