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8" r:id="rId2"/>
  </p:sldIdLst>
  <p:sldSz cx="6858000" cy="9906000" type="A4"/>
  <p:notesSz cx="6797675" cy="9926638"/>
  <p:embeddedFontLst>
    <p:embeddedFont>
      <p:font typeface="Roboto Condensed" charset="0"/>
      <p:regular r:id="rId5"/>
      <p:bold r:id="rId6"/>
      <p:italic r:id="rId7"/>
      <p:boldItalic r:id="rId8"/>
    </p:embeddedFont>
    <p:embeddedFont>
      <p:font typeface="Golos Text" charset="0"/>
      <p:regular r:id="rId9"/>
      <p:bold r:id="rId10"/>
    </p:embeddedFont>
    <p:embeddedFont>
      <p:font typeface="Calibri" pitchFamily="34" charset="0"/>
      <p:regular r:id="rId11"/>
      <p:bold r:id="rId12"/>
      <p:italic r:id="rId13"/>
      <p:boldItalic r:id="rId14"/>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615" userDrawn="1">
          <p15:clr>
            <a:srgbClr val="A4A3A4"/>
          </p15:clr>
        </p15:guide>
        <p15:guide id="2" pos="255" userDrawn="1">
          <p15:clr>
            <a:srgbClr val="A4A3A4"/>
          </p15:clr>
        </p15:guide>
        <p15:guide id="3" orient="horz" pos="1396" userDrawn="1">
          <p15:clr>
            <a:srgbClr val="A4A3A4"/>
          </p15:clr>
        </p15:guide>
        <p15:guide id="4" pos="4065"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50F"/>
    <a:srgbClr val="FFFFFF"/>
    <a:srgbClr val="CD3535"/>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BCDE3-6C68-48A7-B80C-14A457980AF5}" v="81" dt="2022-01-31T12:30:28.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p:scale>
          <a:sx n="90" d="100"/>
          <a:sy n="90" d="100"/>
        </p:scale>
        <p:origin x="-2059" y="2170"/>
      </p:cViewPr>
      <p:guideLst>
        <p:guide orient="horz" pos="5615"/>
        <p:guide orient="horz" pos="1396"/>
        <p:guide pos="255"/>
        <p:guide pos="4065"/>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23" Type="http://schemas.microsoft.com/office/2015/10/relationships/revisionInfo" Target="revisionInfo.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6T09:26:26.543" v="515" actId="20577"/>
      <pc:docMkLst>
        <pc:docMk/>
      </pc:docMkLst>
      <pc:sldChg chg="addSp delSp modSp mod modClrScheme chgLayout">
        <pc:chgData name="Hamlet Markarian" userId="4926d2b407f31d77" providerId="LiveId" clId="{ED9FD25C-536A-4873-9D2D-694C96340E32}" dt="2021-06-16T09:26:26.543" v="515" actId="20577"/>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mod">
          <ac:chgData name="Hamlet Markarian" userId="4926d2b407f31d77" providerId="LiveId" clId="{ED9FD25C-536A-4873-9D2D-694C96340E32}" dt="2021-06-16T09:22:30.279" v="488" actId="571"/>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name="Hamlet Markarian" userId="4926d2b407f31d77" providerId="LiveId" clId="{DFABCDE3-6C68-48A7-B80C-14A457980AF5}"/>
    <pc:docChg chg="undo custSel modSld">
      <pc:chgData name="Hamlet Markarian" userId="4926d2b407f31d77" providerId="LiveId" clId="{DFABCDE3-6C68-48A7-B80C-14A457980AF5}" dt="2022-01-31T12:30:35.106" v="497" actId="478"/>
      <pc:docMkLst>
        <pc:docMk/>
      </pc:docMkLst>
      <pc:sldChg chg="addSp delSp modSp mod">
        <pc:chgData name="Hamlet Markarian" userId="4926d2b407f31d77" providerId="LiveId" clId="{DFABCDE3-6C68-48A7-B80C-14A457980AF5}" dt="2022-01-31T12:19:42.221" v="440"/>
        <pc:sldMkLst>
          <pc:docMk/>
          <pc:sldMk cId="2089435669" sldId="1738"/>
        </pc:sldMkLst>
        <pc:spChg chg="mod">
          <ac:chgData name="Hamlet Markarian" userId="4926d2b407f31d77" providerId="LiveId" clId="{DFABCDE3-6C68-48A7-B80C-14A457980AF5}" dt="2022-01-31T12:15:31.110" v="409" actId="20577"/>
          <ac:spMkLst>
            <pc:docMk/>
            <pc:sldMk cId="2089435669" sldId="1738"/>
            <ac:spMk id="3" creationId="{00000000-0000-0000-0000-000000000000}"/>
          </ac:spMkLst>
        </pc:spChg>
        <pc:spChg chg="mod">
          <ac:chgData name="Hamlet Markarian" userId="4926d2b407f31d77" providerId="LiveId" clId="{DFABCDE3-6C68-48A7-B80C-14A457980AF5}" dt="2022-01-31T11:22:03.116" v="10" actId="207"/>
          <ac:spMkLst>
            <pc:docMk/>
            <pc:sldMk cId="2089435669" sldId="1738"/>
            <ac:spMk id="6" creationId="{CEC7500B-72BA-40E7-9AF4-8783615DF403}"/>
          </ac:spMkLst>
        </pc:spChg>
        <pc:spChg chg="mod">
          <ac:chgData name="Hamlet Markarian" userId="4926d2b407f31d77" providerId="LiveId" clId="{DFABCDE3-6C68-48A7-B80C-14A457980AF5}" dt="2022-01-31T11:22:03.116" v="10" actId="207"/>
          <ac:spMkLst>
            <pc:docMk/>
            <pc:sldMk cId="2089435669" sldId="1738"/>
            <ac:spMk id="11" creationId="{1E784679-9E0A-44ED-888F-C2F7713DCEF3}"/>
          </ac:spMkLst>
        </pc:spChg>
        <pc:spChg chg="mod">
          <ac:chgData name="Hamlet Markarian" userId="4926d2b407f31d77" providerId="LiveId" clId="{DFABCDE3-6C68-48A7-B80C-14A457980AF5}" dt="2022-01-31T11:26:48.390" v="41" actId="12788"/>
          <ac:spMkLst>
            <pc:docMk/>
            <pc:sldMk cId="2089435669" sldId="1738"/>
            <ac:spMk id="14" creationId="{8C0A38DE-7E13-4312-9AFA-866AA71C4C95}"/>
          </ac:spMkLst>
        </pc:spChg>
        <pc:spChg chg="del mod">
          <ac:chgData name="Hamlet Markarian" userId="4926d2b407f31d77" providerId="LiveId" clId="{DFABCDE3-6C68-48A7-B80C-14A457980AF5}" dt="2022-01-31T12:13:31.869" v="387" actId="478"/>
          <ac:spMkLst>
            <pc:docMk/>
            <pc:sldMk cId="2089435669" sldId="1738"/>
            <ac:spMk id="15" creationId="{567A278B-A4C7-4E33-A33B-216348695EDF}"/>
          </ac:spMkLst>
        </pc:spChg>
        <pc:spChg chg="del mod">
          <ac:chgData name="Hamlet Markarian" userId="4926d2b407f31d77" providerId="LiveId" clId="{DFABCDE3-6C68-48A7-B80C-14A457980AF5}" dt="2022-01-31T12:13:31.869" v="387" actId="478"/>
          <ac:spMkLst>
            <pc:docMk/>
            <pc:sldMk cId="2089435669" sldId="1738"/>
            <ac:spMk id="16" creationId="{CE6EFD3A-917A-4BF2-8D05-56547861500E}"/>
          </ac:spMkLst>
        </pc:spChg>
        <pc:spChg chg="add del mod">
          <ac:chgData name="Hamlet Markarian" userId="4926d2b407f31d77" providerId="LiveId" clId="{DFABCDE3-6C68-48A7-B80C-14A457980AF5}" dt="2022-01-31T11:54:02.515" v="161" actId="478"/>
          <ac:spMkLst>
            <pc:docMk/>
            <pc:sldMk cId="2089435669" sldId="1738"/>
            <ac:spMk id="19" creationId="{3805E1C8-F1BE-46E1-AFAB-0FCC2575C20E}"/>
          </ac:spMkLst>
        </pc:spChg>
        <pc:spChg chg="add mod">
          <ac:chgData name="Hamlet Markarian" userId="4926d2b407f31d77" providerId="LiveId" clId="{DFABCDE3-6C68-48A7-B80C-14A457980AF5}" dt="2022-01-31T12:13:32.176" v="388"/>
          <ac:spMkLst>
            <pc:docMk/>
            <pc:sldMk cId="2089435669" sldId="1738"/>
            <ac:spMk id="21" creationId="{984216F4-950D-41DE-80E3-643354D5539B}"/>
          </ac:spMkLst>
        </pc:spChg>
        <pc:spChg chg="add mod">
          <ac:chgData name="Hamlet Markarian" userId="4926d2b407f31d77" providerId="LiveId" clId="{DFABCDE3-6C68-48A7-B80C-14A457980AF5}" dt="2022-01-31T12:13:32.176" v="388"/>
          <ac:spMkLst>
            <pc:docMk/>
            <pc:sldMk cId="2089435669" sldId="1738"/>
            <ac:spMk id="22" creationId="{83AC288D-B3AF-478E-9C2C-4E76294749DD}"/>
          </ac:spMkLst>
        </pc:spChg>
        <pc:spChg chg="add mod">
          <ac:chgData name="Hamlet Markarian" userId="4926d2b407f31d77" providerId="LiveId" clId="{DFABCDE3-6C68-48A7-B80C-14A457980AF5}" dt="2022-01-31T12:17:05.134" v="419" actId="12788"/>
          <ac:spMkLst>
            <pc:docMk/>
            <pc:sldMk cId="2089435669" sldId="1738"/>
            <ac:spMk id="23" creationId="{5242B32A-CC0C-479A-A71F-1BD48EF23712}"/>
          </ac:spMkLst>
        </pc:spChg>
        <pc:spChg chg="del mod">
          <ac:chgData name="Hamlet Markarian" userId="4926d2b407f31d77" providerId="LiveId" clId="{DFABCDE3-6C68-48A7-B80C-14A457980AF5}" dt="2022-01-31T12:17:01.875" v="418" actId="478"/>
          <ac:spMkLst>
            <pc:docMk/>
            <pc:sldMk cId="2089435669" sldId="1738"/>
            <ac:spMk id="24" creationId="{19C5517E-8D40-4317-BFE4-4390D25B3981}"/>
          </ac:spMkLst>
        </pc:spChg>
        <pc:spChg chg="mod">
          <ac:chgData name="Hamlet Markarian" userId="4926d2b407f31d77" providerId="LiveId" clId="{DFABCDE3-6C68-48A7-B80C-14A457980AF5}" dt="2022-01-31T12:13:51.336" v="393" actId="1076"/>
          <ac:spMkLst>
            <pc:docMk/>
            <pc:sldMk cId="2089435669" sldId="1738"/>
            <ac:spMk id="27" creationId="{E59C5194-B6BD-44F1-9FC6-A4DBA3B747E8}"/>
          </ac:spMkLst>
        </pc:spChg>
        <pc:graphicFrameChg chg="del mod modGraphic">
          <ac:chgData name="Hamlet Markarian" userId="4926d2b407f31d77" providerId="LiveId" clId="{DFABCDE3-6C68-48A7-B80C-14A457980AF5}" dt="2022-01-31T12:18:54.810" v="435" actId="478"/>
          <ac:graphicFrameMkLst>
            <pc:docMk/>
            <pc:sldMk cId="2089435669" sldId="1738"/>
            <ac:graphicFrameMk id="9" creationId="{00000000-0000-0000-0000-000000000000}"/>
          </ac:graphicFrameMkLst>
        </pc:graphicFrameChg>
        <pc:graphicFrameChg chg="add mod modGraphic">
          <ac:chgData name="Hamlet Markarian" userId="4926d2b407f31d77" providerId="LiveId" clId="{DFABCDE3-6C68-48A7-B80C-14A457980AF5}" dt="2022-01-31T12:19:42.221" v="440"/>
          <ac:graphicFrameMkLst>
            <pc:docMk/>
            <pc:sldMk cId="2089435669" sldId="1738"/>
            <ac:graphicFrameMk id="26" creationId="{DAF23F0E-9933-4563-89DF-3A4800F196B1}"/>
          </ac:graphicFrameMkLst>
        </pc:graphicFrameChg>
        <pc:picChg chg="del">
          <ac:chgData name="Hamlet Markarian" userId="4926d2b407f31d77" providerId="LiveId" clId="{DFABCDE3-6C68-48A7-B80C-14A457980AF5}" dt="2022-01-31T12:13:31.869" v="387" actId="478"/>
          <ac:picMkLst>
            <pc:docMk/>
            <pc:sldMk cId="2089435669" sldId="1738"/>
            <ac:picMk id="7" creationId="{1190B5BC-289C-480A-9F4B-8A49BF1CA8AF}"/>
          </ac:picMkLst>
        </pc:picChg>
        <pc:picChg chg="add mod">
          <ac:chgData name="Hamlet Markarian" userId="4926d2b407f31d77" providerId="LiveId" clId="{DFABCDE3-6C68-48A7-B80C-14A457980AF5}" dt="2022-01-31T12:13:32.176" v="388"/>
          <ac:picMkLst>
            <pc:docMk/>
            <pc:sldMk cId="2089435669" sldId="1738"/>
            <ac:picMk id="20" creationId="{9356F91D-A77B-475D-A934-AD575BA05283}"/>
          </ac:picMkLst>
        </pc:picChg>
        <pc:cxnChg chg="mod">
          <ac:chgData name="Hamlet Markarian" userId="4926d2b407f31d77" providerId="LiveId" clId="{DFABCDE3-6C68-48A7-B80C-14A457980AF5}" dt="2022-01-31T11:27:05.298" v="42" actId="1076"/>
          <ac:cxnSpMkLst>
            <pc:docMk/>
            <pc:sldMk cId="2089435669" sldId="1738"/>
            <ac:cxnSpMk id="10" creationId="{CC9450C0-18F3-4BE3-ACA1-3B2B2E7ACBA0}"/>
          </ac:cxnSpMkLst>
        </pc:cxnChg>
        <pc:cxnChg chg="add mod">
          <ac:chgData name="Hamlet Markarian" userId="4926d2b407f31d77" providerId="LiveId" clId="{DFABCDE3-6C68-48A7-B80C-14A457980AF5}" dt="2022-01-31T11:53:20.277" v="151" actId="12788"/>
          <ac:cxnSpMkLst>
            <pc:docMk/>
            <pc:sldMk cId="2089435669" sldId="1738"/>
            <ac:cxnSpMk id="17" creationId="{0E935E0D-DF02-4B9B-AEFB-7E632D46987B}"/>
          </ac:cxnSpMkLst>
        </pc:cxnChg>
        <pc:cxnChg chg="add mod">
          <ac:chgData name="Hamlet Markarian" userId="4926d2b407f31d77" providerId="LiveId" clId="{DFABCDE3-6C68-48A7-B80C-14A457980AF5}" dt="2022-01-31T11:53:59.151" v="160"/>
          <ac:cxnSpMkLst>
            <pc:docMk/>
            <pc:sldMk cId="2089435669" sldId="1738"/>
            <ac:cxnSpMk id="18" creationId="{6E12FE5C-339C-401A-8810-48F52BFA1D34}"/>
          </ac:cxnSpMkLst>
        </pc:cxnChg>
        <pc:cxnChg chg="del">
          <ac:chgData name="Hamlet Markarian" userId="4926d2b407f31d77" providerId="LiveId" clId="{DFABCDE3-6C68-48A7-B80C-14A457980AF5}" dt="2022-01-31T11:30:05.123" v="82" actId="478"/>
          <ac:cxnSpMkLst>
            <pc:docMk/>
            <pc:sldMk cId="2089435669" sldId="1738"/>
            <ac:cxnSpMk id="25" creationId="{A0531B75-6BBB-426A-9619-67D96FC0431E}"/>
          </ac:cxnSpMkLst>
        </pc:cxnChg>
        <pc:cxnChg chg="del">
          <ac:chgData name="Hamlet Markarian" userId="4926d2b407f31d77" providerId="LiveId" clId="{DFABCDE3-6C68-48A7-B80C-14A457980AF5}" dt="2022-01-31T11:30:02.707" v="81" actId="478"/>
          <ac:cxnSpMkLst>
            <pc:docMk/>
            <pc:sldMk cId="2089435669" sldId="1738"/>
            <ac:cxnSpMk id="29" creationId="{14BA017C-0A9A-4667-91C4-BFFFA463FC83}"/>
          </ac:cxnSpMkLst>
        </pc:cxnChg>
      </pc:sldChg>
      <pc:sldChg chg="addSp delSp modSp mod">
        <pc:chgData name="Hamlet Markarian" userId="4926d2b407f31d77" providerId="LiveId" clId="{DFABCDE3-6C68-48A7-B80C-14A457980AF5}" dt="2022-01-31T12:15:40.346" v="411"/>
        <pc:sldMkLst>
          <pc:docMk/>
          <pc:sldMk cId="2931746231" sldId="1739"/>
        </pc:sldMkLst>
        <pc:spChg chg="del mod">
          <ac:chgData name="Hamlet Markarian" userId="4926d2b407f31d77" providerId="LiveId" clId="{DFABCDE3-6C68-48A7-B80C-14A457980AF5}" dt="2022-01-31T11:28:43.603" v="68" actId="478"/>
          <ac:spMkLst>
            <pc:docMk/>
            <pc:sldMk cId="2931746231" sldId="1739"/>
            <ac:spMk id="3" creationId="{00000000-0000-0000-0000-000000000000}"/>
          </ac:spMkLst>
        </pc:spChg>
        <pc:spChg chg="mod">
          <ac:chgData name="Hamlet Markarian" userId="4926d2b407f31d77" providerId="LiveId" clId="{DFABCDE3-6C68-48A7-B80C-14A457980AF5}" dt="2022-01-31T11:22:10.758" v="12" actId="207"/>
          <ac:spMkLst>
            <pc:docMk/>
            <pc:sldMk cId="2931746231" sldId="1739"/>
            <ac:spMk id="6" creationId="{CEC7500B-72BA-40E7-9AF4-8783615DF403}"/>
          </ac:spMkLst>
        </pc:spChg>
        <pc:spChg chg="mod">
          <ac:chgData name="Hamlet Markarian" userId="4926d2b407f31d77" providerId="LiveId" clId="{DFABCDE3-6C68-48A7-B80C-14A457980AF5}" dt="2022-01-31T11:22:10.758" v="12" actId="207"/>
          <ac:spMkLst>
            <pc:docMk/>
            <pc:sldMk cId="2931746231" sldId="1739"/>
            <ac:spMk id="11" creationId="{1E784679-9E0A-44ED-888F-C2F7713DCEF3}"/>
          </ac:spMkLst>
        </pc:spChg>
        <pc:spChg chg="add mod">
          <ac:chgData name="Hamlet Markarian" userId="4926d2b407f31d77" providerId="LiveId" clId="{DFABCDE3-6C68-48A7-B80C-14A457980AF5}" dt="2022-01-31T11:27:28.510" v="48"/>
          <ac:spMkLst>
            <pc:docMk/>
            <pc:sldMk cId="2931746231" sldId="1739"/>
            <ac:spMk id="13" creationId="{74C7242B-6CAE-4E4E-A830-8FA3E39A38CC}"/>
          </ac:spMkLst>
        </pc:spChg>
        <pc:spChg chg="del mod">
          <ac:chgData name="Hamlet Markarian" userId="4926d2b407f31d77" providerId="LiveId" clId="{DFABCDE3-6C68-48A7-B80C-14A457980AF5}" dt="2022-01-31T11:28:43.603" v="68" actId="478"/>
          <ac:spMkLst>
            <pc:docMk/>
            <pc:sldMk cId="2931746231" sldId="1739"/>
            <ac:spMk id="14" creationId="{8C0A38DE-7E13-4312-9AFA-866AA71C4C95}"/>
          </ac:spMkLst>
        </pc:spChg>
        <pc:spChg chg="del mod">
          <ac:chgData name="Hamlet Markarian" userId="4926d2b407f31d77" providerId="LiveId" clId="{DFABCDE3-6C68-48A7-B80C-14A457980AF5}" dt="2022-01-31T12:13:24.348" v="383" actId="478"/>
          <ac:spMkLst>
            <pc:docMk/>
            <pc:sldMk cId="2931746231" sldId="1739"/>
            <ac:spMk id="15" creationId="{567A278B-A4C7-4E33-A33B-216348695EDF}"/>
          </ac:spMkLst>
        </pc:spChg>
        <pc:spChg chg="del mod">
          <ac:chgData name="Hamlet Markarian" userId="4926d2b407f31d77" providerId="LiveId" clId="{DFABCDE3-6C68-48A7-B80C-14A457980AF5}" dt="2022-01-31T12:13:24.348" v="383" actId="478"/>
          <ac:spMkLst>
            <pc:docMk/>
            <pc:sldMk cId="2931746231" sldId="1739"/>
            <ac:spMk id="16" creationId="{CE6EFD3A-917A-4BF2-8D05-56547861500E}"/>
          </ac:spMkLst>
        </pc:spChg>
        <pc:spChg chg="add del mod">
          <ac:chgData name="Hamlet Markarian" userId="4926d2b407f31d77" providerId="LiveId" clId="{DFABCDE3-6C68-48A7-B80C-14A457980AF5}" dt="2022-01-31T11:55:40.867" v="185" actId="478"/>
          <ac:spMkLst>
            <pc:docMk/>
            <pc:sldMk cId="2931746231" sldId="1739"/>
            <ac:spMk id="17" creationId="{9FB9AFDD-6EC7-44F2-A629-21E1EFBEFD27}"/>
          </ac:spMkLst>
        </pc:spChg>
        <pc:spChg chg="add del mod">
          <ac:chgData name="Hamlet Markarian" userId="4926d2b407f31d77" providerId="LiveId" clId="{DFABCDE3-6C68-48A7-B80C-14A457980AF5}" dt="2022-01-31T11:53:48.643" v="157" actId="478"/>
          <ac:spMkLst>
            <pc:docMk/>
            <pc:sldMk cId="2931746231" sldId="1739"/>
            <ac:spMk id="21" creationId="{E8CBAAA4-2F80-4564-A494-1EFEE221CCEA}"/>
          </ac:spMkLst>
        </pc:spChg>
        <pc:spChg chg="add mod">
          <ac:chgData name="Hamlet Markarian" userId="4926d2b407f31d77" providerId="LiveId" clId="{DFABCDE3-6C68-48A7-B80C-14A457980AF5}" dt="2022-01-31T12:15:40.346" v="411"/>
          <ac:spMkLst>
            <pc:docMk/>
            <pc:sldMk cId="2931746231" sldId="1739"/>
            <ac:spMk id="22" creationId="{DA98BD1B-E88C-4BAD-81A0-E71EE00A1814}"/>
          </ac:spMkLst>
        </pc:spChg>
        <pc:spChg chg="add del mod">
          <ac:chgData name="Hamlet Markarian" userId="4926d2b407f31d77" providerId="LiveId" clId="{DFABCDE3-6C68-48A7-B80C-14A457980AF5}" dt="2022-01-31T12:07:21.452" v="277" actId="478"/>
          <ac:spMkLst>
            <pc:docMk/>
            <pc:sldMk cId="2931746231" sldId="1739"/>
            <ac:spMk id="24" creationId="{DB5CFB6C-6E3D-4579-A6FC-A1B19C24D5DF}"/>
          </ac:spMkLst>
        </pc:spChg>
        <pc:spChg chg="add mod">
          <ac:chgData name="Hamlet Markarian" userId="4926d2b407f31d77" providerId="LiveId" clId="{DFABCDE3-6C68-48A7-B80C-14A457980AF5}" dt="2022-01-31T12:13:24.641" v="384"/>
          <ac:spMkLst>
            <pc:docMk/>
            <pc:sldMk cId="2931746231" sldId="1739"/>
            <ac:spMk id="28" creationId="{85DDB031-32E9-4EDA-9881-F987D9C1E301}"/>
          </ac:spMkLst>
        </pc:spChg>
        <pc:spChg chg="add mod">
          <ac:chgData name="Hamlet Markarian" userId="4926d2b407f31d77" providerId="LiveId" clId="{DFABCDE3-6C68-48A7-B80C-14A457980AF5}" dt="2022-01-31T12:13:24.641" v="384"/>
          <ac:spMkLst>
            <pc:docMk/>
            <pc:sldMk cId="2931746231" sldId="1739"/>
            <ac:spMk id="30" creationId="{7525925B-9847-48D7-A75F-2BF61E04EBA6}"/>
          </ac:spMkLst>
        </pc:spChg>
        <pc:spChg chg="add mod">
          <ac:chgData name="Hamlet Markarian" userId="4926d2b407f31d77" providerId="LiveId" clId="{DFABCDE3-6C68-48A7-B80C-14A457980AF5}" dt="2022-01-31T12:14:46.630" v="399"/>
          <ac:spMkLst>
            <pc:docMk/>
            <pc:sldMk cId="2931746231" sldId="1739"/>
            <ac:spMk id="31" creationId="{E1E326EB-8A12-416D-885D-C1735B5B198F}"/>
          </ac:spMkLst>
        </pc:spChg>
        <pc:graphicFrameChg chg="del mod">
          <ac:chgData name="Hamlet Markarian" userId="4926d2b407f31d77" providerId="LiveId" clId="{DFABCDE3-6C68-48A7-B80C-14A457980AF5}" dt="2022-01-31T12:11:42.020" v="370" actId="478"/>
          <ac:graphicFrameMkLst>
            <pc:docMk/>
            <pc:sldMk cId="2931746231" sldId="1739"/>
            <ac:graphicFrameMk id="20" creationId="{00000000-0000-0000-0000-000000000000}"/>
          </ac:graphicFrameMkLst>
        </pc:graphicFrameChg>
        <pc:graphicFrameChg chg="add mod modGraphic">
          <ac:chgData name="Hamlet Markarian" userId="4926d2b407f31d77" providerId="LiveId" clId="{DFABCDE3-6C68-48A7-B80C-14A457980AF5}" dt="2022-01-31T12:14:22.544" v="396" actId="403"/>
          <ac:graphicFrameMkLst>
            <pc:docMk/>
            <pc:sldMk cId="2931746231" sldId="1739"/>
            <ac:graphicFrameMk id="23" creationId="{5CC9CCD9-0A91-438B-8E4B-58BF04A05529}"/>
          </ac:graphicFrameMkLst>
        </pc:graphicFrameChg>
        <pc:graphicFrameChg chg="add del mod">
          <ac:chgData name="Hamlet Markarian" userId="4926d2b407f31d77" providerId="LiveId" clId="{DFABCDE3-6C68-48A7-B80C-14A457980AF5}" dt="2022-01-31T12:07:08.603" v="275" actId="478"/>
          <ac:graphicFrameMkLst>
            <pc:docMk/>
            <pc:sldMk cId="2931746231" sldId="1739"/>
            <ac:graphicFrameMk id="26" creationId="{4DDAFC30-B8DC-4CDD-9981-168D12DA688A}"/>
          </ac:graphicFrameMkLst>
        </pc:graphicFrameChg>
        <pc:picChg chg="del">
          <ac:chgData name="Hamlet Markarian" userId="4926d2b407f31d77" providerId="LiveId" clId="{DFABCDE3-6C68-48A7-B80C-14A457980AF5}" dt="2022-01-31T12:13:24.348" v="383" actId="478"/>
          <ac:picMkLst>
            <pc:docMk/>
            <pc:sldMk cId="2931746231" sldId="1739"/>
            <ac:picMk id="7" creationId="{1190B5BC-289C-480A-9F4B-8A49BF1CA8AF}"/>
          </ac:picMkLst>
        </pc:picChg>
        <pc:picChg chg="add mod">
          <ac:chgData name="Hamlet Markarian" userId="4926d2b407f31d77" providerId="LiveId" clId="{DFABCDE3-6C68-48A7-B80C-14A457980AF5}" dt="2022-01-31T12:13:24.641" v="384"/>
          <ac:picMkLst>
            <pc:docMk/>
            <pc:sldMk cId="2931746231" sldId="1739"/>
            <ac:picMk id="27" creationId="{F2CBE8A8-358D-4934-9FFD-E62BCCF9514F}"/>
          </ac:picMkLst>
        </pc:picChg>
        <pc:cxnChg chg="del mod">
          <ac:chgData name="Hamlet Markarian" userId="4926d2b407f31d77" providerId="LiveId" clId="{DFABCDE3-6C68-48A7-B80C-14A457980AF5}" dt="2022-01-31T11:28:43.603" v="68" actId="478"/>
          <ac:cxnSpMkLst>
            <pc:docMk/>
            <pc:sldMk cId="2931746231" sldId="1739"/>
            <ac:cxnSpMk id="10" creationId="{CC9450C0-18F3-4BE3-ACA1-3B2B2E7ACBA0}"/>
          </ac:cxnSpMkLst>
        </pc:cxnChg>
        <pc:cxnChg chg="add mod">
          <ac:chgData name="Hamlet Markarian" userId="4926d2b407f31d77" providerId="LiveId" clId="{DFABCDE3-6C68-48A7-B80C-14A457980AF5}" dt="2022-01-31T11:27:28.510" v="48"/>
          <ac:cxnSpMkLst>
            <pc:docMk/>
            <pc:sldMk cId="2931746231" sldId="1739"/>
            <ac:cxnSpMk id="18" creationId="{D77F7D15-D819-4E97-9EAF-1870293E787E}"/>
          </ac:cxnSpMkLst>
        </pc:cxnChg>
        <pc:cxnChg chg="add mod">
          <ac:chgData name="Hamlet Markarian" userId="4926d2b407f31d77" providerId="LiveId" clId="{DFABCDE3-6C68-48A7-B80C-14A457980AF5}" dt="2022-01-31T11:53:45.935" v="156"/>
          <ac:cxnSpMkLst>
            <pc:docMk/>
            <pc:sldMk cId="2931746231" sldId="1739"/>
            <ac:cxnSpMk id="19" creationId="{A943F8E3-5941-4D21-8F64-B3F09C4AF14D}"/>
          </ac:cxnSpMkLst>
        </pc:cxnChg>
        <pc:cxnChg chg="del">
          <ac:chgData name="Hamlet Markarian" userId="4926d2b407f31d77" providerId="LiveId" clId="{DFABCDE3-6C68-48A7-B80C-14A457980AF5}" dt="2022-01-31T11:30:11.204" v="84" actId="478"/>
          <ac:cxnSpMkLst>
            <pc:docMk/>
            <pc:sldMk cId="2931746231" sldId="1739"/>
            <ac:cxnSpMk id="25" creationId="{A0531B75-6BBB-426A-9619-67D96FC0431E}"/>
          </ac:cxnSpMkLst>
        </pc:cxnChg>
        <pc:cxnChg chg="del">
          <ac:chgData name="Hamlet Markarian" userId="4926d2b407f31d77" providerId="LiveId" clId="{DFABCDE3-6C68-48A7-B80C-14A457980AF5}" dt="2022-01-31T11:30:11.204" v="84" actId="478"/>
          <ac:cxnSpMkLst>
            <pc:docMk/>
            <pc:sldMk cId="2931746231" sldId="1739"/>
            <ac:cxnSpMk id="29" creationId="{14BA017C-0A9A-4667-91C4-BFFFA463FC83}"/>
          </ac:cxnSpMkLst>
        </pc:cxnChg>
        <pc:cxnChg chg="add mod">
          <ac:chgData name="Hamlet Markarian" userId="4926d2b407f31d77" providerId="LiveId" clId="{DFABCDE3-6C68-48A7-B80C-14A457980AF5}" dt="2022-01-31T12:14:46.630" v="399"/>
          <ac:cxnSpMkLst>
            <pc:docMk/>
            <pc:sldMk cId="2931746231" sldId="1739"/>
            <ac:cxnSpMk id="32" creationId="{64DCB6FB-3716-47AD-83D4-2F60E179BC47}"/>
          </ac:cxnSpMkLst>
        </pc:cxnChg>
      </pc:sldChg>
      <pc:sldChg chg="addSp delSp modSp mod">
        <pc:chgData name="Hamlet Markarian" userId="4926d2b407f31d77" providerId="LiveId" clId="{DFABCDE3-6C68-48A7-B80C-14A457980AF5}" dt="2022-01-31T12:30:19.289" v="493" actId="1076"/>
        <pc:sldMkLst>
          <pc:docMk/>
          <pc:sldMk cId="3900391968" sldId="1740"/>
        </pc:sldMkLst>
        <pc:spChg chg="del mod">
          <ac:chgData name="Hamlet Markarian" userId="4926d2b407f31d77" providerId="LiveId" clId="{DFABCDE3-6C68-48A7-B80C-14A457980AF5}" dt="2022-01-31T11:28:31.667" v="65" actId="478"/>
          <ac:spMkLst>
            <pc:docMk/>
            <pc:sldMk cId="3900391968" sldId="1740"/>
            <ac:spMk id="3" creationId="{00000000-0000-0000-0000-000000000000}"/>
          </ac:spMkLst>
        </pc:spChg>
        <pc:spChg chg="mod">
          <ac:chgData name="Hamlet Markarian" userId="4926d2b407f31d77" providerId="LiveId" clId="{DFABCDE3-6C68-48A7-B80C-14A457980AF5}" dt="2022-01-31T12:30:19.289" v="493" actId="1076"/>
          <ac:spMkLst>
            <pc:docMk/>
            <pc:sldMk cId="3900391968" sldId="1740"/>
            <ac:spMk id="4" creationId="{00000000-0000-0000-0000-000000000000}"/>
          </ac:spMkLst>
        </pc:spChg>
        <pc:spChg chg="mod">
          <ac:chgData name="Hamlet Markarian" userId="4926d2b407f31d77" providerId="LiveId" clId="{DFABCDE3-6C68-48A7-B80C-14A457980AF5}" dt="2022-01-31T12:30:19.289" v="493" actId="1076"/>
          <ac:spMkLst>
            <pc:docMk/>
            <pc:sldMk cId="3900391968" sldId="1740"/>
            <ac:spMk id="5" creationId="{00000000-0000-0000-0000-000000000000}"/>
          </ac:spMkLst>
        </pc:spChg>
        <pc:spChg chg="mod">
          <ac:chgData name="Hamlet Markarian" userId="4926d2b407f31d77" providerId="LiveId" clId="{DFABCDE3-6C68-48A7-B80C-14A457980AF5}" dt="2022-01-31T11:22:16.771" v="14" actId="207"/>
          <ac:spMkLst>
            <pc:docMk/>
            <pc:sldMk cId="3900391968" sldId="1740"/>
            <ac:spMk id="6" creationId="{CEC7500B-72BA-40E7-9AF4-8783615DF403}"/>
          </ac:spMkLst>
        </pc:spChg>
        <pc:spChg chg="mod">
          <ac:chgData name="Hamlet Markarian" userId="4926d2b407f31d77" providerId="LiveId" clId="{DFABCDE3-6C68-48A7-B80C-14A457980AF5}" dt="2022-01-31T11:22:16.771" v="14" actId="207"/>
          <ac:spMkLst>
            <pc:docMk/>
            <pc:sldMk cId="3900391968" sldId="1740"/>
            <ac:spMk id="11" creationId="{1E784679-9E0A-44ED-888F-C2F7713DCEF3}"/>
          </ac:spMkLst>
        </pc:spChg>
        <pc:spChg chg="del mod">
          <ac:chgData name="Hamlet Markarian" userId="4926d2b407f31d77" providerId="LiveId" clId="{DFABCDE3-6C68-48A7-B80C-14A457980AF5}" dt="2022-01-31T11:28:31.667" v="65" actId="478"/>
          <ac:spMkLst>
            <pc:docMk/>
            <pc:sldMk cId="3900391968" sldId="1740"/>
            <ac:spMk id="14" creationId="{8C0A38DE-7E13-4312-9AFA-866AA71C4C95}"/>
          </ac:spMkLst>
        </pc:spChg>
        <pc:spChg chg="del mod">
          <ac:chgData name="Hamlet Markarian" userId="4926d2b407f31d77" providerId="LiveId" clId="{DFABCDE3-6C68-48A7-B80C-14A457980AF5}" dt="2022-01-31T12:13:20.388" v="381" actId="478"/>
          <ac:spMkLst>
            <pc:docMk/>
            <pc:sldMk cId="3900391968" sldId="1740"/>
            <ac:spMk id="15" creationId="{567A278B-A4C7-4E33-A33B-216348695EDF}"/>
          </ac:spMkLst>
        </pc:spChg>
        <pc:spChg chg="del mod">
          <ac:chgData name="Hamlet Markarian" userId="4926d2b407f31d77" providerId="LiveId" clId="{DFABCDE3-6C68-48A7-B80C-14A457980AF5}" dt="2022-01-31T12:13:20.388" v="381" actId="478"/>
          <ac:spMkLst>
            <pc:docMk/>
            <pc:sldMk cId="3900391968" sldId="1740"/>
            <ac:spMk id="16" creationId="{CE6EFD3A-917A-4BF2-8D05-56547861500E}"/>
          </ac:spMkLst>
        </pc:spChg>
        <pc:spChg chg="add mod">
          <ac:chgData name="Hamlet Markarian" userId="4926d2b407f31d77" providerId="LiveId" clId="{DFABCDE3-6C68-48A7-B80C-14A457980AF5}" dt="2022-01-31T11:27:34.352" v="50"/>
          <ac:spMkLst>
            <pc:docMk/>
            <pc:sldMk cId="3900391968" sldId="1740"/>
            <ac:spMk id="18" creationId="{09B92D27-A5A3-40DB-BE11-51508C87CD97}"/>
          </ac:spMkLst>
        </pc:spChg>
        <pc:spChg chg="add del mod">
          <ac:chgData name="Hamlet Markarian" userId="4926d2b407f31d77" providerId="LiveId" clId="{DFABCDE3-6C68-48A7-B80C-14A457980AF5}" dt="2022-01-31T11:55:35.235" v="183" actId="478"/>
          <ac:spMkLst>
            <pc:docMk/>
            <pc:sldMk cId="3900391968" sldId="1740"/>
            <ac:spMk id="19" creationId="{AAB7D4A6-9015-4C54-A252-D56CCCC6B540}"/>
          </ac:spMkLst>
        </pc:spChg>
        <pc:spChg chg="add del mod">
          <ac:chgData name="Hamlet Markarian" userId="4926d2b407f31d77" providerId="LiveId" clId="{DFABCDE3-6C68-48A7-B80C-14A457980AF5}" dt="2022-01-31T11:53:44.036" v="155" actId="478"/>
          <ac:spMkLst>
            <pc:docMk/>
            <pc:sldMk cId="3900391968" sldId="1740"/>
            <ac:spMk id="22" creationId="{B00F95CB-8D37-4F1A-8061-D567777A9E1B}"/>
          </ac:spMkLst>
        </pc:spChg>
        <pc:spChg chg="add mod">
          <ac:chgData name="Hamlet Markarian" userId="4926d2b407f31d77" providerId="LiveId" clId="{DFABCDE3-6C68-48A7-B80C-14A457980AF5}" dt="2022-01-31T12:15:49.293" v="413" actId="20577"/>
          <ac:spMkLst>
            <pc:docMk/>
            <pc:sldMk cId="3900391968" sldId="1740"/>
            <ac:spMk id="23" creationId="{D4F30F91-07C2-4AFB-A51D-DF9019BEDD24}"/>
          </ac:spMkLst>
        </pc:spChg>
        <pc:spChg chg="add mod">
          <ac:chgData name="Hamlet Markarian" userId="4926d2b407f31d77" providerId="LiveId" clId="{DFABCDE3-6C68-48A7-B80C-14A457980AF5}" dt="2022-01-31T12:13:20.664" v="382"/>
          <ac:spMkLst>
            <pc:docMk/>
            <pc:sldMk cId="3900391968" sldId="1740"/>
            <ac:spMk id="27" creationId="{0BE5DD5B-AADD-4E2E-8AB2-E47D1603D0EF}"/>
          </ac:spMkLst>
        </pc:spChg>
        <pc:spChg chg="add mod">
          <ac:chgData name="Hamlet Markarian" userId="4926d2b407f31d77" providerId="LiveId" clId="{DFABCDE3-6C68-48A7-B80C-14A457980AF5}" dt="2022-01-31T12:13:20.664" v="382"/>
          <ac:spMkLst>
            <pc:docMk/>
            <pc:sldMk cId="3900391968" sldId="1740"/>
            <ac:spMk id="28" creationId="{098149FB-FF0B-4F40-B457-465D3A00D07E}"/>
          </ac:spMkLst>
        </pc:spChg>
        <pc:spChg chg="add mod">
          <ac:chgData name="Hamlet Markarian" userId="4926d2b407f31d77" providerId="LiveId" clId="{DFABCDE3-6C68-48A7-B80C-14A457980AF5}" dt="2022-01-31T12:14:58.398" v="403"/>
          <ac:spMkLst>
            <pc:docMk/>
            <pc:sldMk cId="3900391968" sldId="1740"/>
            <ac:spMk id="30" creationId="{6E6A17BE-747A-4A7A-A858-47B520E45682}"/>
          </ac:spMkLst>
        </pc:spChg>
        <pc:graphicFrameChg chg="del mod modGraphic">
          <ac:chgData name="Hamlet Markarian" userId="4926d2b407f31d77" providerId="LiveId" clId="{DFABCDE3-6C68-48A7-B80C-14A457980AF5}" dt="2022-01-31T12:05:47.653" v="265" actId="478"/>
          <ac:graphicFrameMkLst>
            <pc:docMk/>
            <pc:sldMk cId="3900391968" sldId="1740"/>
            <ac:graphicFrameMk id="17" creationId="{00000000-0000-0000-0000-000000000000}"/>
          </ac:graphicFrameMkLst>
        </pc:graphicFrameChg>
        <pc:graphicFrameChg chg="add mod modGraphic">
          <ac:chgData name="Hamlet Markarian" userId="4926d2b407f31d77" providerId="LiveId" clId="{DFABCDE3-6C68-48A7-B80C-14A457980AF5}" dt="2022-01-31T12:14:57.043" v="402" actId="14100"/>
          <ac:graphicFrameMkLst>
            <pc:docMk/>
            <pc:sldMk cId="3900391968" sldId="1740"/>
            <ac:graphicFrameMk id="24" creationId="{D8DEE4FE-AA75-4410-A787-92CDD7E298AC}"/>
          </ac:graphicFrameMkLst>
        </pc:graphicFrameChg>
        <pc:picChg chg="del">
          <ac:chgData name="Hamlet Markarian" userId="4926d2b407f31d77" providerId="LiveId" clId="{DFABCDE3-6C68-48A7-B80C-14A457980AF5}" dt="2022-01-31T12:13:20.388" v="381" actId="478"/>
          <ac:picMkLst>
            <pc:docMk/>
            <pc:sldMk cId="3900391968" sldId="1740"/>
            <ac:picMk id="7" creationId="{1190B5BC-289C-480A-9F4B-8A49BF1CA8AF}"/>
          </ac:picMkLst>
        </pc:picChg>
        <pc:picChg chg="add mod">
          <ac:chgData name="Hamlet Markarian" userId="4926d2b407f31d77" providerId="LiveId" clId="{DFABCDE3-6C68-48A7-B80C-14A457980AF5}" dt="2022-01-31T12:13:20.664" v="382"/>
          <ac:picMkLst>
            <pc:docMk/>
            <pc:sldMk cId="3900391968" sldId="1740"/>
            <ac:picMk id="26" creationId="{811BCCDD-4974-4C0D-BCC7-FB9581D479F4}"/>
          </ac:picMkLst>
        </pc:picChg>
        <pc:cxnChg chg="del mod">
          <ac:chgData name="Hamlet Markarian" userId="4926d2b407f31d77" providerId="LiveId" clId="{DFABCDE3-6C68-48A7-B80C-14A457980AF5}" dt="2022-01-31T11:28:31.667" v="65" actId="478"/>
          <ac:cxnSpMkLst>
            <pc:docMk/>
            <pc:sldMk cId="3900391968" sldId="1740"/>
            <ac:cxnSpMk id="10" creationId="{CC9450C0-18F3-4BE3-ACA1-3B2B2E7ACBA0}"/>
          </ac:cxnSpMkLst>
        </pc:cxnChg>
        <pc:cxnChg chg="add mod">
          <ac:chgData name="Hamlet Markarian" userId="4926d2b407f31d77" providerId="LiveId" clId="{DFABCDE3-6C68-48A7-B80C-14A457980AF5}" dt="2022-01-31T11:27:34.352" v="50"/>
          <ac:cxnSpMkLst>
            <pc:docMk/>
            <pc:sldMk cId="3900391968" sldId="1740"/>
            <ac:cxnSpMk id="20" creationId="{B5E167C8-0926-4CF1-9E18-CDE594256B8E}"/>
          </ac:cxnSpMkLst>
        </pc:cxnChg>
        <pc:cxnChg chg="add mod">
          <ac:chgData name="Hamlet Markarian" userId="4926d2b407f31d77" providerId="LiveId" clId="{DFABCDE3-6C68-48A7-B80C-14A457980AF5}" dt="2022-01-31T11:53:38.726" v="154"/>
          <ac:cxnSpMkLst>
            <pc:docMk/>
            <pc:sldMk cId="3900391968" sldId="1740"/>
            <ac:cxnSpMk id="21" creationId="{2ACCFB16-16ED-4246-8417-0EC5DBAA05C8}"/>
          </ac:cxnSpMkLst>
        </pc:cxnChg>
        <pc:cxnChg chg="del">
          <ac:chgData name="Hamlet Markarian" userId="4926d2b407f31d77" providerId="LiveId" clId="{DFABCDE3-6C68-48A7-B80C-14A457980AF5}" dt="2022-01-31T11:42:08.539" v="85" actId="478"/>
          <ac:cxnSpMkLst>
            <pc:docMk/>
            <pc:sldMk cId="3900391968" sldId="1740"/>
            <ac:cxnSpMk id="25" creationId="{A0531B75-6BBB-426A-9619-67D96FC0431E}"/>
          </ac:cxnSpMkLst>
        </pc:cxnChg>
        <pc:cxnChg chg="del">
          <ac:chgData name="Hamlet Markarian" userId="4926d2b407f31d77" providerId="LiveId" clId="{DFABCDE3-6C68-48A7-B80C-14A457980AF5}" dt="2022-01-31T11:42:08.539" v="85" actId="478"/>
          <ac:cxnSpMkLst>
            <pc:docMk/>
            <pc:sldMk cId="3900391968" sldId="1740"/>
            <ac:cxnSpMk id="29" creationId="{14BA017C-0A9A-4667-91C4-BFFFA463FC83}"/>
          </ac:cxnSpMkLst>
        </pc:cxnChg>
        <pc:cxnChg chg="add mod">
          <ac:chgData name="Hamlet Markarian" userId="4926d2b407f31d77" providerId="LiveId" clId="{DFABCDE3-6C68-48A7-B80C-14A457980AF5}" dt="2022-01-31T12:14:58.398" v="403"/>
          <ac:cxnSpMkLst>
            <pc:docMk/>
            <pc:sldMk cId="3900391968" sldId="1740"/>
            <ac:cxnSpMk id="31" creationId="{B4F8C588-BE4E-4BDF-BD16-19D15E8FCD5D}"/>
          </ac:cxnSpMkLst>
        </pc:cxnChg>
      </pc:sldChg>
      <pc:sldChg chg="addSp delSp modSp mod">
        <pc:chgData name="Hamlet Markarian" userId="4926d2b407f31d77" providerId="LiveId" clId="{DFABCDE3-6C68-48A7-B80C-14A457980AF5}" dt="2022-01-31T12:30:35.106" v="497" actId="478"/>
        <pc:sldMkLst>
          <pc:docMk/>
          <pc:sldMk cId="3960690819" sldId="1741"/>
        </pc:sldMkLst>
        <pc:spChg chg="del mod">
          <ac:chgData name="Hamlet Markarian" userId="4926d2b407f31d77" providerId="LiveId" clId="{DFABCDE3-6C68-48A7-B80C-14A457980AF5}" dt="2022-01-31T11:28:20.539" v="62" actId="478"/>
          <ac:spMkLst>
            <pc:docMk/>
            <pc:sldMk cId="3960690819" sldId="1741"/>
            <ac:spMk id="3" creationId="{00000000-0000-0000-0000-000000000000}"/>
          </ac:spMkLst>
        </pc:spChg>
        <pc:spChg chg="mod">
          <ac:chgData name="Hamlet Markarian" userId="4926d2b407f31d77" providerId="LiveId" clId="{DFABCDE3-6C68-48A7-B80C-14A457980AF5}" dt="2022-01-31T12:30:32.148" v="496" actId="555"/>
          <ac:spMkLst>
            <pc:docMk/>
            <pc:sldMk cId="3960690819" sldId="1741"/>
            <ac:spMk id="5" creationId="{00000000-0000-0000-0000-000000000000}"/>
          </ac:spMkLst>
        </pc:spChg>
        <pc:spChg chg="mod">
          <ac:chgData name="Hamlet Markarian" userId="4926d2b407f31d77" providerId="LiveId" clId="{DFABCDE3-6C68-48A7-B80C-14A457980AF5}" dt="2022-01-31T11:23:08.453" v="26" actId="2711"/>
          <ac:spMkLst>
            <pc:docMk/>
            <pc:sldMk cId="3960690819" sldId="1741"/>
            <ac:spMk id="6" creationId="{CEC7500B-72BA-40E7-9AF4-8783615DF403}"/>
          </ac:spMkLst>
        </pc:spChg>
        <pc:spChg chg="mod">
          <ac:chgData name="Hamlet Markarian" userId="4926d2b407f31d77" providerId="LiveId" clId="{DFABCDE3-6C68-48A7-B80C-14A457980AF5}" dt="2022-01-31T11:23:08.453" v="26" actId="2711"/>
          <ac:spMkLst>
            <pc:docMk/>
            <pc:sldMk cId="3960690819" sldId="1741"/>
            <ac:spMk id="11" creationId="{1E784679-9E0A-44ED-888F-C2F7713DCEF3}"/>
          </ac:spMkLst>
        </pc:spChg>
        <pc:spChg chg="del mod">
          <ac:chgData name="Hamlet Markarian" userId="4926d2b407f31d77" providerId="LiveId" clId="{DFABCDE3-6C68-48A7-B80C-14A457980AF5}" dt="2022-01-31T11:28:20.539" v="62" actId="478"/>
          <ac:spMkLst>
            <pc:docMk/>
            <pc:sldMk cId="3960690819" sldId="1741"/>
            <ac:spMk id="14" creationId="{8C0A38DE-7E13-4312-9AFA-866AA71C4C95}"/>
          </ac:spMkLst>
        </pc:spChg>
        <pc:spChg chg="del mod">
          <ac:chgData name="Hamlet Markarian" userId="4926d2b407f31d77" providerId="LiveId" clId="{DFABCDE3-6C68-48A7-B80C-14A457980AF5}" dt="2022-01-31T12:13:10.828" v="379" actId="478"/>
          <ac:spMkLst>
            <pc:docMk/>
            <pc:sldMk cId="3960690819" sldId="1741"/>
            <ac:spMk id="15" creationId="{567A278B-A4C7-4E33-A33B-216348695EDF}"/>
          </ac:spMkLst>
        </pc:spChg>
        <pc:spChg chg="del mod">
          <ac:chgData name="Hamlet Markarian" userId="4926d2b407f31d77" providerId="LiveId" clId="{DFABCDE3-6C68-48A7-B80C-14A457980AF5}" dt="2022-01-31T12:13:10.828" v="379" actId="478"/>
          <ac:spMkLst>
            <pc:docMk/>
            <pc:sldMk cId="3960690819" sldId="1741"/>
            <ac:spMk id="16" creationId="{CE6EFD3A-917A-4BF2-8D05-56547861500E}"/>
          </ac:spMkLst>
        </pc:spChg>
        <pc:spChg chg="add mod">
          <ac:chgData name="Hamlet Markarian" userId="4926d2b407f31d77" providerId="LiveId" clId="{DFABCDE3-6C68-48A7-B80C-14A457980AF5}" dt="2022-01-31T11:27:40.255" v="52"/>
          <ac:spMkLst>
            <pc:docMk/>
            <pc:sldMk cId="3960690819" sldId="1741"/>
            <ac:spMk id="18" creationId="{353360BA-4A05-4FBF-8DA7-45CFD3F01C21}"/>
          </ac:spMkLst>
        </pc:spChg>
        <pc:spChg chg="add del mod">
          <ac:chgData name="Hamlet Markarian" userId="4926d2b407f31d77" providerId="LiveId" clId="{DFABCDE3-6C68-48A7-B80C-14A457980AF5}" dt="2022-01-31T11:55:29.099" v="181" actId="478"/>
          <ac:spMkLst>
            <pc:docMk/>
            <pc:sldMk cId="3960690819" sldId="1741"/>
            <ac:spMk id="19" creationId="{B4F9884A-7341-4796-813B-7C75C6298F8E}"/>
          </ac:spMkLst>
        </pc:spChg>
        <pc:spChg chg="add del mod">
          <ac:chgData name="Hamlet Markarian" userId="4926d2b407f31d77" providerId="LiveId" clId="{DFABCDE3-6C68-48A7-B80C-14A457980AF5}" dt="2022-01-31T11:53:34.315" v="153" actId="478"/>
          <ac:spMkLst>
            <pc:docMk/>
            <pc:sldMk cId="3960690819" sldId="1741"/>
            <ac:spMk id="22" creationId="{0D6F94E5-158B-4C6A-9B3F-03F8BCEEE5C1}"/>
          </ac:spMkLst>
        </pc:spChg>
        <pc:spChg chg="add mod">
          <ac:chgData name="Hamlet Markarian" userId="4926d2b407f31d77" providerId="LiveId" clId="{DFABCDE3-6C68-48A7-B80C-14A457980AF5}" dt="2022-01-31T12:15:53.556" v="414"/>
          <ac:spMkLst>
            <pc:docMk/>
            <pc:sldMk cId="3960690819" sldId="1741"/>
            <ac:spMk id="23" creationId="{CCEF0A92-9D0F-49D1-BE17-16FC1E9CC809}"/>
          </ac:spMkLst>
        </pc:spChg>
        <pc:spChg chg="add mod">
          <ac:chgData name="Hamlet Markarian" userId="4926d2b407f31d77" providerId="LiveId" clId="{DFABCDE3-6C68-48A7-B80C-14A457980AF5}" dt="2022-01-31T12:13:11.561" v="380"/>
          <ac:spMkLst>
            <pc:docMk/>
            <pc:sldMk cId="3960690819" sldId="1741"/>
            <ac:spMk id="26" creationId="{D54DCA12-987A-4D07-B8F1-60AC3ED0C5C6}"/>
          </ac:spMkLst>
        </pc:spChg>
        <pc:spChg chg="add mod">
          <ac:chgData name="Hamlet Markarian" userId="4926d2b407f31d77" providerId="LiveId" clId="{DFABCDE3-6C68-48A7-B80C-14A457980AF5}" dt="2022-01-31T12:13:11.561" v="380"/>
          <ac:spMkLst>
            <pc:docMk/>
            <pc:sldMk cId="3960690819" sldId="1741"/>
            <ac:spMk id="27" creationId="{77E345A3-681F-4BC2-A21D-D4C030B42B71}"/>
          </ac:spMkLst>
        </pc:spChg>
        <pc:spChg chg="add mod">
          <ac:chgData name="Hamlet Markarian" userId="4926d2b407f31d77" providerId="LiveId" clId="{DFABCDE3-6C68-48A7-B80C-14A457980AF5}" dt="2022-01-31T12:15:03.030" v="405"/>
          <ac:spMkLst>
            <pc:docMk/>
            <pc:sldMk cId="3960690819" sldId="1741"/>
            <ac:spMk id="28" creationId="{8A16EEED-8F63-46CD-81C4-2CF7D273E8D7}"/>
          </ac:spMkLst>
        </pc:spChg>
        <pc:spChg chg="add del mod">
          <ac:chgData name="Hamlet Markarian" userId="4926d2b407f31d77" providerId="LiveId" clId="{DFABCDE3-6C68-48A7-B80C-14A457980AF5}" dt="2022-01-31T12:30:35.106" v="497" actId="478"/>
          <ac:spMkLst>
            <pc:docMk/>
            <pc:sldMk cId="3960690819" sldId="1741"/>
            <ac:spMk id="31" creationId="{FCD45D42-B5A3-49CB-BC34-584B9383B6C8}"/>
          </ac:spMkLst>
        </pc:spChg>
        <pc:graphicFrameChg chg="mod modGraphic">
          <ac:chgData name="Hamlet Markarian" userId="4926d2b407f31d77" providerId="LiveId" clId="{DFABCDE3-6C68-48A7-B80C-14A457980AF5}" dt="2022-01-31T12:03:42.347" v="247" actId="572"/>
          <ac:graphicFrameMkLst>
            <pc:docMk/>
            <pc:sldMk cId="3960690819" sldId="1741"/>
            <ac:graphicFrameMk id="17" creationId="{00000000-0000-0000-0000-000000000000}"/>
          </ac:graphicFrameMkLst>
        </pc:graphicFrameChg>
        <pc:picChg chg="del">
          <ac:chgData name="Hamlet Markarian" userId="4926d2b407f31d77" providerId="LiveId" clId="{DFABCDE3-6C68-48A7-B80C-14A457980AF5}" dt="2022-01-31T12:13:10.828" v="379" actId="478"/>
          <ac:picMkLst>
            <pc:docMk/>
            <pc:sldMk cId="3960690819" sldId="1741"/>
            <ac:picMk id="7" creationId="{1190B5BC-289C-480A-9F4B-8A49BF1CA8AF}"/>
          </ac:picMkLst>
        </pc:picChg>
        <pc:picChg chg="add mod">
          <ac:chgData name="Hamlet Markarian" userId="4926d2b407f31d77" providerId="LiveId" clId="{DFABCDE3-6C68-48A7-B80C-14A457980AF5}" dt="2022-01-31T12:13:11.561" v="380"/>
          <ac:picMkLst>
            <pc:docMk/>
            <pc:sldMk cId="3960690819" sldId="1741"/>
            <ac:picMk id="24" creationId="{78ED29DB-EFE4-4B60-93C2-1329EF6F772D}"/>
          </ac:picMkLst>
        </pc:picChg>
        <pc:cxnChg chg="del mod">
          <ac:chgData name="Hamlet Markarian" userId="4926d2b407f31d77" providerId="LiveId" clId="{DFABCDE3-6C68-48A7-B80C-14A457980AF5}" dt="2022-01-31T11:28:20.539" v="62" actId="478"/>
          <ac:cxnSpMkLst>
            <pc:docMk/>
            <pc:sldMk cId="3960690819" sldId="1741"/>
            <ac:cxnSpMk id="10" creationId="{CC9450C0-18F3-4BE3-ACA1-3B2B2E7ACBA0}"/>
          </ac:cxnSpMkLst>
        </pc:cxnChg>
        <pc:cxnChg chg="add mod">
          <ac:chgData name="Hamlet Markarian" userId="4926d2b407f31d77" providerId="LiveId" clId="{DFABCDE3-6C68-48A7-B80C-14A457980AF5}" dt="2022-01-31T11:27:40.255" v="52"/>
          <ac:cxnSpMkLst>
            <pc:docMk/>
            <pc:sldMk cId="3960690819" sldId="1741"/>
            <ac:cxnSpMk id="20" creationId="{9BECCDDA-BF64-48F5-A48B-3901C6B6B14E}"/>
          </ac:cxnSpMkLst>
        </pc:cxnChg>
        <pc:cxnChg chg="add mod">
          <ac:chgData name="Hamlet Markarian" userId="4926d2b407f31d77" providerId="LiveId" clId="{DFABCDE3-6C68-48A7-B80C-14A457980AF5}" dt="2022-01-31T11:53:31.318" v="152"/>
          <ac:cxnSpMkLst>
            <pc:docMk/>
            <pc:sldMk cId="3960690819" sldId="1741"/>
            <ac:cxnSpMk id="21" creationId="{5C6B2C2C-4B7F-4384-A0D4-400B8A2F6AAE}"/>
          </ac:cxnSpMkLst>
        </pc:cxnChg>
        <pc:cxnChg chg="del">
          <ac:chgData name="Hamlet Markarian" userId="4926d2b407f31d77" providerId="LiveId" clId="{DFABCDE3-6C68-48A7-B80C-14A457980AF5}" dt="2022-01-31T11:42:12.699" v="86" actId="478"/>
          <ac:cxnSpMkLst>
            <pc:docMk/>
            <pc:sldMk cId="3960690819" sldId="1741"/>
            <ac:cxnSpMk id="25" creationId="{A0531B75-6BBB-426A-9619-67D96FC0431E}"/>
          </ac:cxnSpMkLst>
        </pc:cxnChg>
        <pc:cxnChg chg="del">
          <ac:chgData name="Hamlet Markarian" userId="4926d2b407f31d77" providerId="LiveId" clId="{DFABCDE3-6C68-48A7-B80C-14A457980AF5}" dt="2022-01-31T11:42:12.699" v="86" actId="478"/>
          <ac:cxnSpMkLst>
            <pc:docMk/>
            <pc:sldMk cId="3960690819" sldId="1741"/>
            <ac:cxnSpMk id="29" creationId="{14BA017C-0A9A-4667-91C4-BFFFA463FC83}"/>
          </ac:cxnSpMkLst>
        </pc:cxnChg>
        <pc:cxnChg chg="add mod">
          <ac:chgData name="Hamlet Markarian" userId="4926d2b407f31d77" providerId="LiveId" clId="{DFABCDE3-6C68-48A7-B80C-14A457980AF5}" dt="2022-01-31T12:15:03.030" v="405"/>
          <ac:cxnSpMkLst>
            <pc:docMk/>
            <pc:sldMk cId="3960690819" sldId="1741"/>
            <ac:cxnSpMk id="30" creationId="{B34F6956-14CA-4372-99E1-78E6A8515E6A}"/>
          </ac:cxnSpMkLst>
        </pc:cxnChg>
      </pc:sldChg>
      <pc:sldChg chg="addSp delSp modSp mod">
        <pc:chgData name="Hamlet Markarian" userId="4926d2b407f31d77" providerId="LiveId" clId="{DFABCDE3-6C68-48A7-B80C-14A457980AF5}" dt="2022-01-31T12:15:57.765" v="415"/>
        <pc:sldMkLst>
          <pc:docMk/>
          <pc:sldMk cId="4049063333" sldId="1742"/>
        </pc:sldMkLst>
        <pc:spChg chg="del mod">
          <ac:chgData name="Hamlet Markarian" userId="4926d2b407f31d77" providerId="LiveId" clId="{DFABCDE3-6C68-48A7-B80C-14A457980AF5}" dt="2022-01-31T11:27:56.547" v="56" actId="478"/>
          <ac:spMkLst>
            <pc:docMk/>
            <pc:sldMk cId="4049063333" sldId="1742"/>
            <ac:spMk id="3" creationId="{00000000-0000-0000-0000-000000000000}"/>
          </ac:spMkLst>
        </pc:spChg>
        <pc:spChg chg="mod">
          <ac:chgData name="Hamlet Markarian" userId="4926d2b407f31d77" providerId="LiveId" clId="{DFABCDE3-6C68-48A7-B80C-14A457980AF5}" dt="2022-01-31T11:22:44.367" v="21" actId="207"/>
          <ac:spMkLst>
            <pc:docMk/>
            <pc:sldMk cId="4049063333" sldId="1742"/>
            <ac:spMk id="6" creationId="{CEC7500B-72BA-40E7-9AF4-8783615DF403}"/>
          </ac:spMkLst>
        </pc:spChg>
        <pc:spChg chg="mod">
          <ac:chgData name="Hamlet Markarian" userId="4926d2b407f31d77" providerId="LiveId" clId="{DFABCDE3-6C68-48A7-B80C-14A457980AF5}" dt="2022-01-31T11:22:44.367" v="21" actId="207"/>
          <ac:spMkLst>
            <pc:docMk/>
            <pc:sldMk cId="4049063333" sldId="1742"/>
            <ac:spMk id="11" creationId="{1E784679-9E0A-44ED-888F-C2F7713DCEF3}"/>
          </ac:spMkLst>
        </pc:spChg>
        <pc:spChg chg="add mod">
          <ac:chgData name="Hamlet Markarian" userId="4926d2b407f31d77" providerId="LiveId" clId="{DFABCDE3-6C68-48A7-B80C-14A457980AF5}" dt="2022-01-31T11:27:45.543" v="54"/>
          <ac:spMkLst>
            <pc:docMk/>
            <pc:sldMk cId="4049063333" sldId="1742"/>
            <ac:spMk id="13" creationId="{095415AE-AE47-44B6-A7F9-B804E83B18A3}"/>
          </ac:spMkLst>
        </pc:spChg>
        <pc:spChg chg="del mod">
          <ac:chgData name="Hamlet Markarian" userId="4926d2b407f31d77" providerId="LiveId" clId="{DFABCDE3-6C68-48A7-B80C-14A457980AF5}" dt="2022-01-31T11:27:56.547" v="56" actId="478"/>
          <ac:spMkLst>
            <pc:docMk/>
            <pc:sldMk cId="4049063333" sldId="1742"/>
            <ac:spMk id="14" creationId="{8C0A38DE-7E13-4312-9AFA-866AA71C4C95}"/>
          </ac:spMkLst>
        </pc:spChg>
        <pc:spChg chg="mod">
          <ac:chgData name="Hamlet Markarian" userId="4926d2b407f31d77" providerId="LiveId" clId="{DFABCDE3-6C68-48A7-B80C-14A457980AF5}" dt="2022-01-31T12:13:00.213" v="377" actId="1076"/>
          <ac:spMkLst>
            <pc:docMk/>
            <pc:sldMk cId="4049063333" sldId="1742"/>
            <ac:spMk id="15" creationId="{567A278B-A4C7-4E33-A33B-216348695EDF}"/>
          </ac:spMkLst>
        </pc:spChg>
        <pc:spChg chg="mod">
          <ac:chgData name="Hamlet Markarian" userId="4926d2b407f31d77" providerId="LiveId" clId="{DFABCDE3-6C68-48A7-B80C-14A457980AF5}" dt="2022-01-31T12:13:00.213" v="377" actId="1076"/>
          <ac:spMkLst>
            <pc:docMk/>
            <pc:sldMk cId="4049063333" sldId="1742"/>
            <ac:spMk id="16" creationId="{CE6EFD3A-917A-4BF2-8D05-56547861500E}"/>
          </ac:spMkLst>
        </pc:spChg>
        <pc:spChg chg="add del mod">
          <ac:chgData name="Hamlet Markarian" userId="4926d2b407f31d77" providerId="LiveId" clId="{DFABCDE3-6C68-48A7-B80C-14A457980AF5}" dt="2022-01-31T11:55:22.563" v="179" actId="478"/>
          <ac:spMkLst>
            <pc:docMk/>
            <pc:sldMk cId="4049063333" sldId="1742"/>
            <ac:spMk id="18" creationId="{C2BDEE4C-F8A0-4275-9DF4-7650F0AF1DF0}"/>
          </ac:spMkLst>
        </pc:spChg>
        <pc:spChg chg="add mod">
          <ac:chgData name="Hamlet Markarian" userId="4926d2b407f31d77" providerId="LiveId" clId="{DFABCDE3-6C68-48A7-B80C-14A457980AF5}" dt="2022-01-31T11:52:45.554" v="147" actId="1076"/>
          <ac:spMkLst>
            <pc:docMk/>
            <pc:sldMk cId="4049063333" sldId="1742"/>
            <ac:spMk id="21" creationId="{563E9575-3A0D-476D-B825-31FB5066DCC9}"/>
          </ac:spMkLst>
        </pc:spChg>
        <pc:spChg chg="add mod">
          <ac:chgData name="Hamlet Markarian" userId="4926d2b407f31d77" providerId="LiveId" clId="{DFABCDE3-6C68-48A7-B80C-14A457980AF5}" dt="2022-01-31T12:15:57.765" v="415"/>
          <ac:spMkLst>
            <pc:docMk/>
            <pc:sldMk cId="4049063333" sldId="1742"/>
            <ac:spMk id="22" creationId="{CB9CB6C8-FB1C-4786-860A-720FFF058F59}"/>
          </ac:spMkLst>
        </pc:spChg>
        <pc:spChg chg="add mod">
          <ac:chgData name="Hamlet Markarian" userId="4926d2b407f31d77" providerId="LiveId" clId="{DFABCDE3-6C68-48A7-B80C-14A457980AF5}" dt="2022-01-31T12:15:05.046" v="406"/>
          <ac:spMkLst>
            <pc:docMk/>
            <pc:sldMk cId="4049063333" sldId="1742"/>
            <ac:spMk id="23" creationId="{8A9E0F65-63F4-48B6-AA30-EE09119347FD}"/>
          </ac:spMkLst>
        </pc:spChg>
        <pc:graphicFrameChg chg="mod modGraphic">
          <ac:chgData name="Hamlet Markarian" userId="4926d2b407f31d77" providerId="LiveId" clId="{DFABCDE3-6C68-48A7-B80C-14A457980AF5}" dt="2022-01-31T12:06:58.311" v="271" actId="1076"/>
          <ac:graphicFrameMkLst>
            <pc:docMk/>
            <pc:sldMk cId="4049063333" sldId="1742"/>
            <ac:graphicFrameMk id="17" creationId="{00000000-0000-0000-0000-000000000000}"/>
          </ac:graphicFrameMkLst>
        </pc:graphicFrameChg>
        <pc:picChg chg="mod">
          <ac:chgData name="Hamlet Markarian" userId="4926d2b407f31d77" providerId="LiveId" clId="{DFABCDE3-6C68-48A7-B80C-14A457980AF5}" dt="2022-01-31T12:13:03.181" v="378" actId="1076"/>
          <ac:picMkLst>
            <pc:docMk/>
            <pc:sldMk cId="4049063333" sldId="1742"/>
            <ac:picMk id="7" creationId="{1190B5BC-289C-480A-9F4B-8A49BF1CA8AF}"/>
          </ac:picMkLst>
        </pc:picChg>
        <pc:cxnChg chg="del mod">
          <ac:chgData name="Hamlet Markarian" userId="4926d2b407f31d77" providerId="LiveId" clId="{DFABCDE3-6C68-48A7-B80C-14A457980AF5}" dt="2022-01-31T11:27:56.547" v="56" actId="478"/>
          <ac:cxnSpMkLst>
            <pc:docMk/>
            <pc:sldMk cId="4049063333" sldId="1742"/>
            <ac:cxnSpMk id="10" creationId="{CC9450C0-18F3-4BE3-ACA1-3B2B2E7ACBA0}"/>
          </ac:cxnSpMkLst>
        </pc:cxnChg>
        <pc:cxnChg chg="add mod">
          <ac:chgData name="Hamlet Markarian" userId="4926d2b407f31d77" providerId="LiveId" clId="{DFABCDE3-6C68-48A7-B80C-14A457980AF5}" dt="2022-01-31T11:27:45.543" v="54"/>
          <ac:cxnSpMkLst>
            <pc:docMk/>
            <pc:sldMk cId="4049063333" sldId="1742"/>
            <ac:cxnSpMk id="19" creationId="{95225AFB-D0C3-4436-B6BC-FCF4147A5C4A}"/>
          </ac:cxnSpMkLst>
        </pc:cxnChg>
        <pc:cxnChg chg="add mod">
          <ac:chgData name="Hamlet Markarian" userId="4926d2b407f31d77" providerId="LiveId" clId="{DFABCDE3-6C68-48A7-B80C-14A457980AF5}" dt="2022-01-31T11:51:44.389" v="104" actId="571"/>
          <ac:cxnSpMkLst>
            <pc:docMk/>
            <pc:sldMk cId="4049063333" sldId="1742"/>
            <ac:cxnSpMk id="20" creationId="{4127AEC0-0ECE-4FAB-9950-FBA13B754BC0}"/>
          </ac:cxnSpMkLst>
        </pc:cxnChg>
        <pc:cxnChg chg="add mod">
          <ac:chgData name="Hamlet Markarian" userId="4926d2b407f31d77" providerId="LiveId" clId="{DFABCDE3-6C68-48A7-B80C-14A457980AF5}" dt="2022-01-31T12:15:05.046" v="406"/>
          <ac:cxnSpMkLst>
            <pc:docMk/>
            <pc:sldMk cId="4049063333" sldId="1742"/>
            <ac:cxnSpMk id="24" creationId="{74C46BDC-B028-40FF-96FD-6BA94449C41B}"/>
          </ac:cxnSpMkLst>
        </pc:cxnChg>
        <pc:cxnChg chg="del">
          <ac:chgData name="Hamlet Markarian" userId="4926d2b407f31d77" providerId="LiveId" clId="{DFABCDE3-6C68-48A7-B80C-14A457980AF5}" dt="2022-01-31T11:42:15.963" v="87" actId="478"/>
          <ac:cxnSpMkLst>
            <pc:docMk/>
            <pc:sldMk cId="4049063333" sldId="1742"/>
            <ac:cxnSpMk id="25" creationId="{A0531B75-6BBB-426A-9619-67D96FC0431E}"/>
          </ac:cxnSpMkLst>
        </pc:cxnChg>
        <pc:cxnChg chg="del">
          <ac:chgData name="Hamlet Markarian" userId="4926d2b407f31d77" providerId="LiveId" clId="{DFABCDE3-6C68-48A7-B80C-14A457980AF5}" dt="2022-01-31T11:42:15.963" v="87" actId="478"/>
          <ac:cxnSpMkLst>
            <pc:docMk/>
            <pc:sldMk cId="4049063333" sldId="1742"/>
            <ac:cxnSpMk id="29" creationId="{14BA017C-0A9A-4667-91C4-BFFFA463FC83}"/>
          </ac:cxnSpMkLst>
        </pc:cxnChg>
      </pc:sldChg>
      <pc:sldChg chg="addSp delSp modSp mod">
        <pc:chgData name="Hamlet Markarian" userId="4926d2b407f31d77" providerId="LiveId" clId="{DFABCDE3-6C68-48A7-B80C-14A457980AF5}" dt="2022-01-31T12:29:32.098" v="491" actId="478"/>
        <pc:sldMkLst>
          <pc:docMk/>
          <pc:sldMk cId="3629402939" sldId="1743"/>
        </pc:sldMkLst>
        <pc:spChg chg="mod">
          <ac:chgData name="Hamlet Markarian" userId="4926d2b407f31d77" providerId="LiveId" clId="{DFABCDE3-6C68-48A7-B80C-14A457980AF5}" dt="2022-01-31T11:21:56.820" v="8" actId="207"/>
          <ac:spMkLst>
            <pc:docMk/>
            <pc:sldMk cId="3629402939" sldId="1743"/>
            <ac:spMk id="6" creationId="{CEC7500B-72BA-40E7-9AF4-8783615DF403}"/>
          </ac:spMkLst>
        </pc:spChg>
        <pc:spChg chg="del mod">
          <ac:chgData name="Hamlet Markarian" userId="4926d2b407f31d77" providerId="LiveId" clId="{DFABCDE3-6C68-48A7-B80C-14A457980AF5}" dt="2022-01-31T12:29:32.098" v="491" actId="478"/>
          <ac:spMkLst>
            <pc:docMk/>
            <pc:sldMk cId="3629402939" sldId="1743"/>
            <ac:spMk id="8" creationId="{00000000-0000-0000-0000-000000000000}"/>
          </ac:spMkLst>
        </pc:spChg>
        <pc:spChg chg="mod">
          <ac:chgData name="Hamlet Markarian" userId="4926d2b407f31d77" providerId="LiveId" clId="{DFABCDE3-6C68-48A7-B80C-14A457980AF5}" dt="2022-01-31T11:21:56.820" v="8" actId="207"/>
          <ac:spMkLst>
            <pc:docMk/>
            <pc:sldMk cId="3629402939" sldId="1743"/>
            <ac:spMk id="11" creationId="{1E784679-9E0A-44ED-888F-C2F7713DCEF3}"/>
          </ac:spMkLst>
        </pc:spChg>
        <pc:spChg chg="del mod">
          <ac:chgData name="Hamlet Markarian" userId="4926d2b407f31d77" providerId="LiveId" clId="{DFABCDE3-6C68-48A7-B80C-14A457980AF5}" dt="2022-01-31T11:28:55.060" v="71" actId="478"/>
          <ac:spMkLst>
            <pc:docMk/>
            <pc:sldMk cId="3629402939" sldId="1743"/>
            <ac:spMk id="14" creationId="{8C0A38DE-7E13-4312-9AFA-866AA71C4C95}"/>
          </ac:spMkLst>
        </pc:spChg>
        <pc:spChg chg="del mod">
          <ac:chgData name="Hamlet Markarian" userId="4926d2b407f31d77" providerId="LiveId" clId="{DFABCDE3-6C68-48A7-B80C-14A457980AF5}" dt="2022-01-31T12:13:28.211" v="385" actId="478"/>
          <ac:spMkLst>
            <pc:docMk/>
            <pc:sldMk cId="3629402939" sldId="1743"/>
            <ac:spMk id="15" creationId="{567A278B-A4C7-4E33-A33B-216348695EDF}"/>
          </ac:spMkLst>
        </pc:spChg>
        <pc:spChg chg="del mod">
          <ac:chgData name="Hamlet Markarian" userId="4926d2b407f31d77" providerId="LiveId" clId="{DFABCDE3-6C68-48A7-B80C-14A457980AF5}" dt="2022-01-31T12:13:28.211" v="385" actId="478"/>
          <ac:spMkLst>
            <pc:docMk/>
            <pc:sldMk cId="3629402939" sldId="1743"/>
            <ac:spMk id="16" creationId="{CE6EFD3A-917A-4BF2-8D05-56547861500E}"/>
          </ac:spMkLst>
        </pc:spChg>
        <pc:spChg chg="add mod">
          <ac:chgData name="Hamlet Markarian" userId="4926d2b407f31d77" providerId="LiveId" clId="{DFABCDE3-6C68-48A7-B80C-14A457980AF5}" dt="2022-01-31T11:27:19.280" v="46"/>
          <ac:spMkLst>
            <pc:docMk/>
            <pc:sldMk cId="3629402939" sldId="1743"/>
            <ac:spMk id="17" creationId="{E787B8FF-138A-49A9-A10A-506D84D52EA0}"/>
          </ac:spMkLst>
        </pc:spChg>
        <pc:spChg chg="add del mod">
          <ac:chgData name="Hamlet Markarian" userId="4926d2b407f31d77" providerId="LiveId" clId="{DFABCDE3-6C68-48A7-B80C-14A457980AF5}" dt="2022-01-31T11:55:46.828" v="187" actId="478"/>
          <ac:spMkLst>
            <pc:docMk/>
            <pc:sldMk cId="3629402939" sldId="1743"/>
            <ac:spMk id="18" creationId="{697729AB-BB70-4DBC-8A7D-379966D937CA}"/>
          </ac:spMkLst>
        </pc:spChg>
        <pc:spChg chg="add del mod">
          <ac:chgData name="Hamlet Markarian" userId="4926d2b407f31d77" providerId="LiveId" clId="{DFABCDE3-6C68-48A7-B80C-14A457980AF5}" dt="2022-01-31T11:53:56.811" v="159" actId="478"/>
          <ac:spMkLst>
            <pc:docMk/>
            <pc:sldMk cId="3629402939" sldId="1743"/>
            <ac:spMk id="21" creationId="{8C0D2753-8E10-49B3-8F71-C45D75F7DA8D}"/>
          </ac:spMkLst>
        </pc:spChg>
        <pc:spChg chg="add mod">
          <ac:chgData name="Hamlet Markarian" userId="4926d2b407f31d77" providerId="LiveId" clId="{DFABCDE3-6C68-48A7-B80C-14A457980AF5}" dt="2022-01-31T12:15:36.263" v="410"/>
          <ac:spMkLst>
            <pc:docMk/>
            <pc:sldMk cId="3629402939" sldId="1743"/>
            <ac:spMk id="22" creationId="{1FBC1551-0B39-4F4F-990F-63AAC8E46E3A}"/>
          </ac:spMkLst>
        </pc:spChg>
        <pc:spChg chg="del mod">
          <ac:chgData name="Hamlet Markarian" userId="4926d2b407f31d77" providerId="LiveId" clId="{DFABCDE3-6C68-48A7-B80C-14A457980AF5}" dt="2022-01-31T11:28:55.060" v="71" actId="478"/>
          <ac:spMkLst>
            <pc:docMk/>
            <pc:sldMk cId="3629402939" sldId="1743"/>
            <ac:spMk id="24" creationId="{19C5517E-8D40-4317-BFE4-4390D25B3981}"/>
          </ac:spMkLst>
        </pc:spChg>
        <pc:spChg chg="add mod">
          <ac:chgData name="Hamlet Markarian" userId="4926d2b407f31d77" providerId="LiveId" clId="{DFABCDE3-6C68-48A7-B80C-14A457980AF5}" dt="2022-01-31T12:13:28.489" v="386"/>
          <ac:spMkLst>
            <pc:docMk/>
            <pc:sldMk cId="3629402939" sldId="1743"/>
            <ac:spMk id="26" creationId="{477FE6E8-C46A-4430-A432-8BE71730F92F}"/>
          </ac:spMkLst>
        </pc:spChg>
        <pc:spChg chg="del mod">
          <ac:chgData name="Hamlet Markarian" userId="4926d2b407f31d77" providerId="LiveId" clId="{DFABCDE3-6C68-48A7-B80C-14A457980AF5}" dt="2022-01-31T12:14:40.211" v="397" actId="478"/>
          <ac:spMkLst>
            <pc:docMk/>
            <pc:sldMk cId="3629402939" sldId="1743"/>
            <ac:spMk id="27" creationId="{E59C5194-B6BD-44F1-9FC6-A4DBA3B747E8}"/>
          </ac:spMkLst>
        </pc:spChg>
        <pc:spChg chg="add mod">
          <ac:chgData name="Hamlet Markarian" userId="4926d2b407f31d77" providerId="LiveId" clId="{DFABCDE3-6C68-48A7-B80C-14A457980AF5}" dt="2022-01-31T12:13:28.489" v="386"/>
          <ac:spMkLst>
            <pc:docMk/>
            <pc:sldMk cId="3629402939" sldId="1743"/>
            <ac:spMk id="28" creationId="{D68FFD87-C70C-4442-948F-CBDBB543F572}"/>
          </ac:spMkLst>
        </pc:spChg>
        <pc:spChg chg="add mod">
          <ac:chgData name="Hamlet Markarian" userId="4926d2b407f31d77" providerId="LiveId" clId="{DFABCDE3-6C68-48A7-B80C-14A457980AF5}" dt="2022-01-31T12:14:41.119" v="398"/>
          <ac:spMkLst>
            <pc:docMk/>
            <pc:sldMk cId="3629402939" sldId="1743"/>
            <ac:spMk id="30" creationId="{7E65874E-81DE-4BCD-B92C-D8A25F615851}"/>
          </ac:spMkLst>
        </pc:spChg>
        <pc:graphicFrameChg chg="add mod modGraphic">
          <ac:chgData name="Hamlet Markarian" userId="4926d2b407f31d77" providerId="LiveId" clId="{DFABCDE3-6C68-48A7-B80C-14A457980AF5}" dt="2022-01-31T12:29:09.375" v="490" actId="20577"/>
          <ac:graphicFrameMkLst>
            <pc:docMk/>
            <pc:sldMk cId="3629402939" sldId="1743"/>
            <ac:graphicFrameMk id="32" creationId="{2871A877-A7BA-46AB-9160-187A702B33DB}"/>
          </ac:graphicFrameMkLst>
        </pc:graphicFrameChg>
        <pc:picChg chg="del">
          <ac:chgData name="Hamlet Markarian" userId="4926d2b407f31d77" providerId="LiveId" clId="{DFABCDE3-6C68-48A7-B80C-14A457980AF5}" dt="2022-01-31T12:13:28.211" v="385" actId="478"/>
          <ac:picMkLst>
            <pc:docMk/>
            <pc:sldMk cId="3629402939" sldId="1743"/>
            <ac:picMk id="7" creationId="{1190B5BC-289C-480A-9F4B-8A49BF1CA8AF}"/>
          </ac:picMkLst>
        </pc:picChg>
        <pc:picChg chg="add mod">
          <ac:chgData name="Hamlet Markarian" userId="4926d2b407f31d77" providerId="LiveId" clId="{DFABCDE3-6C68-48A7-B80C-14A457980AF5}" dt="2022-01-31T12:13:28.489" v="386"/>
          <ac:picMkLst>
            <pc:docMk/>
            <pc:sldMk cId="3629402939" sldId="1743"/>
            <ac:picMk id="23" creationId="{111B6456-6054-4C2D-AA6C-C9FC3B8A39E8}"/>
          </ac:picMkLst>
        </pc:picChg>
        <pc:cxnChg chg="del mod">
          <ac:chgData name="Hamlet Markarian" userId="4926d2b407f31d77" providerId="LiveId" clId="{DFABCDE3-6C68-48A7-B80C-14A457980AF5}" dt="2022-01-31T11:28:55.060" v="71" actId="478"/>
          <ac:cxnSpMkLst>
            <pc:docMk/>
            <pc:sldMk cId="3629402939" sldId="1743"/>
            <ac:cxnSpMk id="10" creationId="{CC9450C0-18F3-4BE3-ACA1-3B2B2E7ACBA0}"/>
          </ac:cxnSpMkLst>
        </pc:cxnChg>
        <pc:cxnChg chg="add mod">
          <ac:chgData name="Hamlet Markarian" userId="4926d2b407f31d77" providerId="LiveId" clId="{DFABCDE3-6C68-48A7-B80C-14A457980AF5}" dt="2022-01-31T11:27:19.280" v="46"/>
          <ac:cxnSpMkLst>
            <pc:docMk/>
            <pc:sldMk cId="3629402939" sldId="1743"/>
            <ac:cxnSpMk id="19" creationId="{CAE7478B-7336-4133-950F-B9FF05FCE3C4}"/>
          </ac:cxnSpMkLst>
        </pc:cxnChg>
        <pc:cxnChg chg="add mod">
          <ac:chgData name="Hamlet Markarian" userId="4926d2b407f31d77" providerId="LiveId" clId="{DFABCDE3-6C68-48A7-B80C-14A457980AF5}" dt="2022-01-31T11:53:53.239" v="158"/>
          <ac:cxnSpMkLst>
            <pc:docMk/>
            <pc:sldMk cId="3629402939" sldId="1743"/>
            <ac:cxnSpMk id="20" creationId="{3DBFD9BF-994F-472F-B645-BF70D439F093}"/>
          </ac:cxnSpMkLst>
        </pc:cxnChg>
        <pc:cxnChg chg="del">
          <ac:chgData name="Hamlet Markarian" userId="4926d2b407f31d77" providerId="LiveId" clId="{DFABCDE3-6C68-48A7-B80C-14A457980AF5}" dt="2022-01-31T11:30:08.251" v="83" actId="478"/>
          <ac:cxnSpMkLst>
            <pc:docMk/>
            <pc:sldMk cId="3629402939" sldId="1743"/>
            <ac:cxnSpMk id="25" creationId="{A0531B75-6BBB-426A-9619-67D96FC0431E}"/>
          </ac:cxnSpMkLst>
        </pc:cxnChg>
        <pc:cxnChg chg="del">
          <ac:chgData name="Hamlet Markarian" userId="4926d2b407f31d77" providerId="LiveId" clId="{DFABCDE3-6C68-48A7-B80C-14A457980AF5}" dt="2022-01-31T11:30:08.251" v="83" actId="478"/>
          <ac:cxnSpMkLst>
            <pc:docMk/>
            <pc:sldMk cId="3629402939" sldId="1743"/>
            <ac:cxnSpMk id="29" creationId="{14BA017C-0A9A-4667-91C4-BFFFA463FC83}"/>
          </ac:cxnSpMkLst>
        </pc:cxnChg>
        <pc:cxnChg chg="add mod">
          <ac:chgData name="Hamlet Markarian" userId="4926d2b407f31d77" providerId="LiveId" clId="{DFABCDE3-6C68-48A7-B80C-14A457980AF5}" dt="2022-01-31T12:14:41.119" v="398"/>
          <ac:cxnSpMkLst>
            <pc:docMk/>
            <pc:sldMk cId="3629402939" sldId="1743"/>
            <ac:cxnSpMk id="31" creationId="{EB697179-820E-4250-8F1D-56494C467C1D}"/>
          </ac:cxnSpMkLst>
        </pc:cxnChg>
      </pc:sld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2" y="1"/>
            <a:ext cx="2945659" cy="498055"/>
          </a:xfrm>
          <a:prstGeom prst="rect">
            <a:avLst/>
          </a:prstGeom>
        </p:spPr>
        <p:txBody>
          <a:bodyPr vert="horz" lIns="91433" tIns="45717" rIns="91433" bIns="45717"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850445" y="1"/>
            <a:ext cx="2945659" cy="498055"/>
          </a:xfrm>
          <a:prstGeom prst="rect">
            <a:avLst/>
          </a:prstGeom>
        </p:spPr>
        <p:txBody>
          <a:bodyPr vert="horz" lIns="91433" tIns="45717" rIns="91433" bIns="45717" rtlCol="0"/>
          <a:lstStyle>
            <a:lvl1pPr algn="r">
              <a:defRPr sz="1200"/>
            </a:lvl1pPr>
          </a:lstStyle>
          <a:p>
            <a:fld id="{38F8E485-5B6B-40C0-BA1C-CA1B118F9D6C}" type="datetimeFigureOut">
              <a:rPr lang="ru-RU" smtClean="0"/>
              <a:t>25.09.2024</a:t>
            </a:fld>
            <a:endParaRPr lang="ru-RU" dirty="0"/>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2" y="9428584"/>
            <a:ext cx="2945659" cy="498054"/>
          </a:xfrm>
          <a:prstGeom prst="rect">
            <a:avLst/>
          </a:prstGeom>
        </p:spPr>
        <p:txBody>
          <a:bodyPr vert="horz" lIns="91433" tIns="45717" rIns="91433" bIns="45717"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850445" y="9428584"/>
            <a:ext cx="2945659" cy="498054"/>
          </a:xfrm>
          <a:prstGeom prst="rect">
            <a:avLst/>
          </a:prstGeom>
        </p:spPr>
        <p:txBody>
          <a:bodyPr vert="horz" lIns="91433" tIns="45717" rIns="91433" bIns="45717" rtlCol="0" anchor="b"/>
          <a:lstStyle>
            <a:lvl1pPr algn="r">
              <a:defRPr sz="1200"/>
            </a:lvl1pPr>
          </a:lstStyle>
          <a:p>
            <a:fld id="{B9969B41-3572-4155-A736-03067409F92E}" type="slidenum">
              <a:rPr lang="ru-RU" smtClean="0"/>
              <a:t>‹#›</a:t>
            </a:fld>
            <a:endParaRPr lang="ru-RU" dirty="0"/>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850445" y="1"/>
            <a:ext cx="2945659" cy="496332"/>
          </a:xfrm>
          <a:prstGeom prst="rect">
            <a:avLst/>
          </a:prstGeom>
        </p:spPr>
        <p:txBody>
          <a:bodyPr vert="horz" lIns="91433" tIns="45717" rIns="91433" bIns="45717" rtlCol="0"/>
          <a:lstStyle>
            <a:lvl1pPr algn="r">
              <a:defRPr sz="1200"/>
            </a:lvl1pPr>
          </a:lstStyle>
          <a:p>
            <a:fld id="{03A1D146-B4E0-1741-B9EE-9789392EFCC4}" type="datetimeFigureOut">
              <a:rPr lang="en-US" smtClean="0"/>
              <a:t>9/25/2024</a:t>
            </a:fld>
            <a:endParaRPr lang="en-US" dirty="0"/>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33" tIns="45717" rIns="91433" bIns="45717" rtlCol="0" anchor="b"/>
          <a:lstStyle>
            <a:lvl1pPr algn="r">
              <a:defRPr sz="1200"/>
            </a:lvl1pPr>
          </a:lstStyle>
          <a:p>
            <a:fld id="{97863621-2E60-B848-8968-B0341E26A312}" type="slidenum">
              <a:rPr lang="en-US" smtClean="0"/>
              <a:t>‹#›</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E784679-9E0A-44ED-888F-C2F7713DCEF3}"/>
              </a:ext>
            </a:extLst>
          </p:cNvPr>
          <p:cNvSpPr/>
          <p:nvPr/>
        </p:nvSpPr>
        <p:spPr>
          <a:xfrm>
            <a:off x="0" y="9150000"/>
            <a:ext cx="6858000"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chemeClr val="tx1">
                  <a:lumMod val="50000"/>
                </a:schemeClr>
              </a:solidFill>
              <a:latin typeface="Roboto Condensed" panose="02000000000000000000" pitchFamily="2" charset="0"/>
              <a:ea typeface="Roboto Condensed" panose="02000000000000000000" pitchFamily="2" charset="0"/>
            </a:endParaRPr>
          </a:p>
        </p:txBody>
      </p:sp>
      <p:sp>
        <p:nvSpPr>
          <p:cNvPr id="6" name="Rectangle 5">
            <a:extLst>
              <a:ext uri="{FF2B5EF4-FFF2-40B4-BE49-F238E27FC236}">
                <a16:creationId xmlns:a16="http://schemas.microsoft.com/office/drawing/2014/main" xmlns="" id="{CEC7500B-72BA-40E7-9AF4-8783615DF403}"/>
              </a:ext>
            </a:extLst>
          </p:cNvPr>
          <p:cNvSpPr/>
          <p:nvPr/>
        </p:nvSpPr>
        <p:spPr>
          <a:xfrm>
            <a:off x="0" y="0"/>
            <a:ext cx="6858000" cy="1197702"/>
          </a:xfrm>
          <a:prstGeom prst="rect">
            <a:avLst/>
          </a:prstGeom>
          <a:gradFill>
            <a:gsLst>
              <a:gs pos="0">
                <a:schemeClr val="tx2">
                  <a:lumMod val="20000"/>
                  <a:lumOff val="80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chemeClr val="tx1">
                  <a:lumMod val="50000"/>
                </a:schemeClr>
              </a:solidFill>
              <a:latin typeface="Roboto Condensed" panose="02000000000000000000" pitchFamily="2" charset="0"/>
              <a:ea typeface="Roboto Condensed" panose="02000000000000000000" pitchFamily="2" charset="0"/>
            </a:endParaRPr>
          </a:p>
        </p:txBody>
      </p:sp>
      <p:sp>
        <p:nvSpPr>
          <p:cNvPr id="3" name="TextBox 2"/>
          <p:cNvSpPr txBox="1"/>
          <p:nvPr/>
        </p:nvSpPr>
        <p:spPr>
          <a:xfrm>
            <a:off x="404664" y="962786"/>
            <a:ext cx="6048672" cy="886332"/>
          </a:xfrm>
          <a:prstGeom prst="rect">
            <a:avLst/>
          </a:prstGeom>
          <a:noFill/>
        </p:spPr>
        <p:txBody>
          <a:bodyPr wrap="square" lIns="0" tIns="0" rIns="0" bIns="0" rtlCol="0" anchor="ctr" anchorCtr="0">
            <a:noAutofit/>
          </a:bodyPr>
          <a:lstStyle/>
          <a:p>
            <a:pPr algn="ctr" defTabSz="1760969">
              <a:defRPr/>
            </a:pPr>
            <a:endParaRPr lang="ru-RU" sz="1400" b="1" dirty="0">
              <a:solidFill>
                <a:schemeClr val="tx1">
                  <a:lumMod val="50000"/>
                </a:schemeClr>
              </a:solidFill>
              <a:latin typeface="Roboto Condensed" panose="02000000000000000000" pitchFamily="2" charset="0"/>
              <a:ea typeface="Roboto Condensed" panose="02000000000000000000" pitchFamily="2" charset="0"/>
            </a:endParaRPr>
          </a:p>
        </p:txBody>
      </p:sp>
      <p:sp>
        <p:nvSpPr>
          <p:cNvPr id="27" name="TextBox 26">
            <a:extLst>
              <a:ext uri="{FF2B5EF4-FFF2-40B4-BE49-F238E27FC236}">
                <a16:creationId xmlns:a16="http://schemas.microsoft.com/office/drawing/2014/main" xmlns="" id="{E59C5194-B6BD-44F1-9FC6-A4DBA3B747E8}"/>
              </a:ext>
            </a:extLst>
          </p:cNvPr>
          <p:cNvSpPr txBox="1"/>
          <p:nvPr/>
        </p:nvSpPr>
        <p:spPr>
          <a:xfrm>
            <a:off x="0" y="8353640"/>
            <a:ext cx="6858000" cy="636080"/>
          </a:xfrm>
          <a:prstGeom prst="rect">
            <a:avLst/>
          </a:prstGeom>
          <a:noFill/>
        </p:spPr>
        <p:txBody>
          <a:bodyPr wrap="square" lIns="180000" tIns="108000" rIns="180000" bIns="108000" rtlCol="0" anchor="ctr" anchorCtr="0">
            <a:noAutofit/>
          </a:bodyPr>
          <a:lstStyle/>
          <a:p>
            <a:pPr algn="ctr"/>
            <a:r>
              <a:rPr lang="en-US" sz="3200" b="1" dirty="0">
                <a:solidFill>
                  <a:schemeClr val="tx1">
                    <a:lumMod val="50000"/>
                  </a:schemeClr>
                </a:solidFill>
                <a:latin typeface="Roboto Condensed" panose="02000000000000000000" pitchFamily="2" charset="0"/>
                <a:ea typeface="Roboto Condensed" panose="02000000000000000000" pitchFamily="2" charset="0"/>
              </a:rPr>
              <a:t>WWW.NALOG.GOV.RU</a:t>
            </a:r>
            <a:endParaRPr lang="ru-RU" sz="3200" b="1" dirty="0">
              <a:solidFill>
                <a:schemeClr val="tx1">
                  <a:lumMod val="50000"/>
                </a:schemeClr>
              </a:solidFill>
              <a:latin typeface="Roboto Condensed" panose="02000000000000000000" pitchFamily="2" charset="0"/>
              <a:ea typeface="Roboto Condensed" panose="02000000000000000000" pitchFamily="2" charset="0"/>
            </a:endParaRPr>
          </a:p>
        </p:txBody>
      </p:sp>
      <p:pic>
        <p:nvPicPr>
          <p:cNvPr id="20" name="Graphic 9">
            <a:extLst>
              <a:ext uri="{FF2B5EF4-FFF2-40B4-BE49-F238E27FC236}">
                <a16:creationId xmlns:a16="http://schemas.microsoft.com/office/drawing/2014/main" xmlns="" id="{9356F91D-A77B-475D-A934-AD575BA0528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8920" y="9264241"/>
            <a:ext cx="1656000" cy="527519"/>
          </a:xfrm>
          <a:prstGeom prst="rect">
            <a:avLst/>
          </a:prstGeom>
        </p:spPr>
      </p:pic>
      <p:sp>
        <p:nvSpPr>
          <p:cNvPr id="21" name="TextBox 20">
            <a:extLst>
              <a:ext uri="{FF2B5EF4-FFF2-40B4-BE49-F238E27FC236}">
                <a16:creationId xmlns:a16="http://schemas.microsoft.com/office/drawing/2014/main" xmlns="" id="{984216F4-950D-41DE-80E3-643354D5539B}"/>
              </a:ext>
            </a:extLst>
          </p:cNvPr>
          <p:cNvSpPr txBox="1"/>
          <p:nvPr/>
        </p:nvSpPr>
        <p:spPr>
          <a:xfrm>
            <a:off x="4812123" y="9264241"/>
            <a:ext cx="1656957" cy="153888"/>
          </a:xfrm>
          <a:prstGeom prst="rect">
            <a:avLst/>
          </a:prstGeom>
          <a:noFill/>
        </p:spPr>
        <p:txBody>
          <a:bodyPr wrap="square" lIns="0" tIns="0" rIns="0" bIns="0" rtlCol="0" anchor="ctr" anchorCtr="0">
            <a:spAutoFit/>
          </a:bodyPr>
          <a:lstStyle/>
          <a:p>
            <a:pPr algn="r" defTabSz="1760969">
              <a:defRPr/>
            </a:pPr>
            <a:r>
              <a:rPr lang="ru-RU" sz="1000" dirty="0">
                <a:solidFill>
                  <a:schemeClr val="tx1">
                    <a:lumMod val="50000"/>
                  </a:schemeClr>
                </a:solidFill>
                <a:latin typeface="Roboto Condensed" panose="02000000000000000000" pitchFamily="2" charset="0"/>
                <a:ea typeface="Roboto Condensed" panose="02000000000000000000" pitchFamily="2" charset="0"/>
              </a:rPr>
              <a:t>ТЕЛЕФОН «ГОРЯЧЕЙ ЛИНИИ» </a:t>
            </a:r>
          </a:p>
        </p:txBody>
      </p:sp>
      <p:sp>
        <p:nvSpPr>
          <p:cNvPr id="22" name="TextBox 21">
            <a:extLst>
              <a:ext uri="{FF2B5EF4-FFF2-40B4-BE49-F238E27FC236}">
                <a16:creationId xmlns:a16="http://schemas.microsoft.com/office/drawing/2014/main" xmlns="" id="{83AC288D-B3AF-478E-9C2C-4E76294749DD}"/>
              </a:ext>
            </a:extLst>
          </p:cNvPr>
          <p:cNvSpPr txBox="1"/>
          <p:nvPr/>
        </p:nvSpPr>
        <p:spPr>
          <a:xfrm>
            <a:off x="3569799" y="9403402"/>
            <a:ext cx="2899281" cy="430887"/>
          </a:xfrm>
          <a:prstGeom prst="rect">
            <a:avLst/>
          </a:prstGeom>
          <a:noFill/>
        </p:spPr>
        <p:txBody>
          <a:bodyPr wrap="square" lIns="0" tIns="0" rIns="0" bIns="0" rtlCol="0" anchor="ctr" anchorCtr="0">
            <a:spAutoFit/>
          </a:bodyPr>
          <a:lstStyle/>
          <a:p>
            <a:pPr algn="r" defTabSz="1760969">
              <a:defRPr/>
            </a:pPr>
            <a:r>
              <a:rPr lang="ru-RU" sz="2800" dirty="0">
                <a:solidFill>
                  <a:schemeClr val="tx1">
                    <a:lumMod val="50000"/>
                  </a:schemeClr>
                </a:solidFill>
                <a:latin typeface="Roboto Condensed" panose="02000000000000000000" pitchFamily="2" charset="0"/>
                <a:ea typeface="Roboto Condensed" panose="02000000000000000000" pitchFamily="2" charset="0"/>
              </a:rPr>
              <a:t>8 (800) 222-22-22</a:t>
            </a:r>
          </a:p>
        </p:txBody>
      </p:sp>
      <p:sp>
        <p:nvSpPr>
          <p:cNvPr id="2" name="Прямоугольник 1"/>
          <p:cNvSpPr/>
          <p:nvPr/>
        </p:nvSpPr>
        <p:spPr>
          <a:xfrm>
            <a:off x="404664" y="380493"/>
            <a:ext cx="6064416" cy="10333598"/>
          </a:xfrm>
          <a:prstGeom prst="rect">
            <a:avLst/>
          </a:prstGeom>
        </p:spPr>
        <p:txBody>
          <a:bodyPr wrap="square">
            <a:spAutoFit/>
          </a:bodyPr>
          <a:lstStyle/>
          <a:p>
            <a:pPr algn="ctr"/>
            <a:r>
              <a:rPr lang="ru-RU" sz="1600" b="1" dirty="0">
                <a:solidFill>
                  <a:srgbClr val="FF0000"/>
                </a:solidFill>
                <a:latin typeface="Golos Text" pitchFamily="34" charset="0"/>
                <a:ea typeface="Golos Text" pitchFamily="34" charset="0"/>
              </a:rPr>
              <a:t>Уважаемые участники СВО и члены их семей!</a:t>
            </a:r>
          </a:p>
          <a:p>
            <a:pPr algn="ctr"/>
            <a:endParaRPr lang="ru-RU" sz="900" b="1" dirty="0">
              <a:solidFill>
                <a:srgbClr val="FF0000"/>
              </a:solidFill>
              <a:latin typeface="Golos Text" pitchFamily="34" charset="0"/>
              <a:ea typeface="Golos Text" pitchFamily="34" charset="0"/>
            </a:endParaRPr>
          </a:p>
          <a:p>
            <a:pPr algn="ctr"/>
            <a:r>
              <a:rPr lang="ru-RU" sz="1200" b="1" dirty="0">
                <a:latin typeface="Golos Text" pitchFamily="34" charset="0"/>
                <a:ea typeface="Golos Text" pitchFamily="34" charset="0"/>
              </a:rPr>
              <a:t>По поручению Президента России лица, принимающие (принимавшие) участие в специальной военной операции, и члены их семей освобождены от уплаты налога на имущество физических лиц.</a:t>
            </a:r>
          </a:p>
          <a:p>
            <a:pPr algn="ctr"/>
            <a:endParaRPr lang="ru-RU" sz="900" b="1" dirty="0">
              <a:solidFill>
                <a:srgbClr val="FF0000"/>
              </a:solidFill>
              <a:latin typeface="Golos Text" pitchFamily="34" charset="0"/>
              <a:ea typeface="Golos Text" pitchFamily="34" charset="0"/>
            </a:endParaRPr>
          </a:p>
          <a:p>
            <a:pPr algn="just"/>
            <a:r>
              <a:rPr lang="ru-RU" sz="1050" b="1" dirty="0">
                <a:solidFill>
                  <a:srgbClr val="FF0000"/>
                </a:solidFill>
                <a:latin typeface="Golos Text" pitchFamily="34" charset="0"/>
                <a:ea typeface="Golos Text" pitchFamily="34" charset="0"/>
              </a:rPr>
              <a:t>К категориям, имеющим право на льготу, в частности, отнесены участники СВО: </a:t>
            </a:r>
            <a:r>
              <a:rPr lang="ru-RU" sz="1050" dirty="0">
                <a:latin typeface="Golos Text" pitchFamily="34" charset="0"/>
                <a:ea typeface="Golos Text" pitchFamily="34" charset="0"/>
              </a:rPr>
              <a:t>проходящие службу в войсках национальной гвардии РФ и имеющие специальные звания полиции; граждане, заключившие контракт о пребывании в добровольческом формировании (о добровольном содействии в выполнении задач, возложенных на Вооруженные Силы РФ или войска национальной гвардии РФ) либо заключившие контракт (имеющие иные правоотношения) с организациями, содействующими выполнению задач, возложенных на Вооруженные Силы РФ; лица, выполняющие (выполнявшие) возложенные на них задачи на территориях Украины, Донецкой и Луганской народных республик, Запорожской и Херсонской областей в период проведения СВО: сотрудники СК России, федеральной противопожарной службы Государственной противопожарной службы, уголовно-исполнительной системы РФ, органов принудительного исполнения РФ, прокурорские работники; лица, проходящие службу в войсках национальной гвардии РФ и имеющие специальные звания полиции, сотрудники органов внутренних дел РФ, выполняющие (выполнявшие) задачи по оказанию содействия органам федеральной службы безопасности на участках, примыкающих к районам проведения СВО; </a:t>
            </a:r>
            <a:r>
              <a:rPr lang="ru-RU" sz="1050" b="1" dirty="0">
                <a:solidFill>
                  <a:srgbClr val="FF0000"/>
                </a:solidFill>
                <a:latin typeface="Golos Text" pitchFamily="34" charset="0"/>
                <a:ea typeface="Golos Text" pitchFamily="34" charset="0"/>
              </a:rPr>
              <a:t>члены семей вышеуказанных лиц</a:t>
            </a:r>
            <a:r>
              <a:rPr lang="ru-RU" sz="1050" b="1" dirty="0">
                <a:latin typeface="Golos Text" pitchFamily="34" charset="0"/>
                <a:ea typeface="Golos Text" pitchFamily="34" charset="0"/>
              </a:rPr>
              <a:t>.</a:t>
            </a:r>
          </a:p>
          <a:p>
            <a:pPr algn="just"/>
            <a:endParaRPr lang="ru-RU" sz="1050" b="1" dirty="0">
              <a:solidFill>
                <a:srgbClr val="FF0000"/>
              </a:solidFill>
              <a:latin typeface="Golos Text" pitchFamily="34" charset="0"/>
              <a:ea typeface="Golos Text" pitchFamily="34" charset="0"/>
            </a:endParaRPr>
          </a:p>
          <a:p>
            <a:pPr algn="just"/>
            <a:r>
              <a:rPr lang="ru-RU" sz="1050" b="1" dirty="0">
                <a:solidFill>
                  <a:srgbClr val="FF0000"/>
                </a:solidFill>
                <a:latin typeface="Golos Text" pitchFamily="34" charset="0"/>
                <a:ea typeface="Golos Text" pitchFamily="34" charset="0"/>
              </a:rPr>
              <a:t>Льгота предоставляется налоговым органом по месту нахождения недвижимого имущества: </a:t>
            </a:r>
            <a:r>
              <a:rPr lang="ru-RU" sz="1050" dirty="0">
                <a:latin typeface="Golos Text" pitchFamily="34" charset="0"/>
                <a:ea typeface="Golos Text" pitchFamily="34" charset="0"/>
              </a:rPr>
              <a:t>в размере подлежащего уплате налога в отношении объекта налогообложения, находящегося в собственности налогоплательщика и не используемого им в предпринимательской </a:t>
            </a:r>
            <a:r>
              <a:rPr lang="ru-RU" sz="1050" dirty="0" smtClean="0">
                <a:latin typeface="Golos Text" pitchFamily="34" charset="0"/>
                <a:ea typeface="Golos Text" pitchFamily="34" charset="0"/>
              </a:rPr>
              <a:t>деятельности; для </a:t>
            </a:r>
            <a:r>
              <a:rPr lang="ru-RU" sz="1050" dirty="0">
                <a:latin typeface="Golos Text" pitchFamily="34" charset="0"/>
                <a:ea typeface="Golos Text" pitchFamily="34" charset="0"/>
              </a:rPr>
              <a:t>одного объекта налогообложения каждого вида: квартиры, ее части или комнаты, жилого дома или его части, помещения или сооружения, указанных в пп. 14 п. 1 ст. 407 НК РФ, хозпостройки, указанной в пп. 15 п. 1 ст. 407 НК РФ, гаража или машино-места. Для предоставления льготы периодом участия в СВО признается весь налоговый период, в течение которого лицо выполняло поставленные задачи независимо от срока такого участия в течение календарного года. Льгота не предоставляется в отношении объектов, указанных в пп. 2 п. 2 ст. 406 НК РФ. В их числе - торгово-офисные здания и помещения, включенные в перечень, определяемый в соответствии с п. 7 ст. 378.2 НК РФ, а также объекты, кадастровая стоимость которых превышает 300 млн руб. </a:t>
            </a:r>
          </a:p>
          <a:p>
            <a:pPr algn="just"/>
            <a:endParaRPr lang="ru-RU" sz="1050" b="1" dirty="0">
              <a:solidFill>
                <a:srgbClr val="FF0000"/>
              </a:solidFill>
              <a:latin typeface="Golos Text" pitchFamily="34" charset="0"/>
              <a:ea typeface="Golos Text" pitchFamily="34" charset="0"/>
            </a:endParaRPr>
          </a:p>
          <a:p>
            <a:pPr algn="just"/>
            <a:r>
              <a:rPr lang="ru-RU" sz="1050" b="1" dirty="0">
                <a:solidFill>
                  <a:srgbClr val="FF0000"/>
                </a:solidFill>
                <a:latin typeface="Golos Text" pitchFamily="34" charset="0"/>
                <a:ea typeface="Golos Text" pitchFamily="34" charset="0"/>
              </a:rPr>
              <a:t>Льгота применяется за налоговые периоды начиная с 2022 года</a:t>
            </a:r>
            <a:r>
              <a:rPr lang="ru-RU" sz="1050" dirty="0">
                <a:latin typeface="Golos Text" pitchFamily="34" charset="0"/>
                <a:ea typeface="Golos Text" pitchFamily="34" charset="0"/>
              </a:rPr>
              <a:t>. Для ее предоставления заинтересованное лицо может обратиться в налоговый орган через личный кабинет на сайте ФНС России, в МФЦ, по почте, иным способом, представив заявление по утверждённой форме. Проактивно (без заявления) льгота может применяться при расчете налога на основании сведений, полученных налоговыми органами от органов или иных лиц, уполномоченных федеральными органами исполнительной власти, федеральными государственными органами, где предусмотрена военная служба и приравненная к ней. Если в налоговом уведомлении за 2023 год льгота не учтена (в том числе в связи с тем, что налоговый орган ранее не получил данные в рамках межведомственного взаимодействия), налогоплательщик, имеющий право на льготу, в любое время может направить в налоговый орган заявление о льготе. </a:t>
            </a:r>
          </a:p>
          <a:p>
            <a:endParaRPr lang="ru-RU" sz="1100" i="1" dirty="0">
              <a:latin typeface="Golos Text" pitchFamily="34" charset="0"/>
              <a:ea typeface="Golos Text" pitchFamily="34" charset="0"/>
            </a:endParaRPr>
          </a:p>
          <a:p>
            <a:endParaRPr lang="ru-RU" sz="1100" i="1" dirty="0" smtClean="0"/>
          </a:p>
          <a:p>
            <a:endParaRPr lang="ru-RU" sz="1100" i="1" dirty="0"/>
          </a:p>
          <a:p>
            <a:endParaRPr lang="ru-RU" sz="1100" i="1" dirty="0" smtClean="0"/>
          </a:p>
          <a:p>
            <a:endParaRPr lang="ru-RU" sz="1100" i="1" dirty="0"/>
          </a:p>
          <a:p>
            <a:endParaRPr lang="ru-RU" sz="1100" i="1" dirty="0" smtClean="0"/>
          </a:p>
          <a:p>
            <a:endParaRPr lang="ru-RU" sz="1100" i="1" dirty="0"/>
          </a:p>
          <a:p>
            <a:endParaRPr lang="ru-RU" sz="1100" i="1" dirty="0" smtClean="0"/>
          </a:p>
          <a:p>
            <a:endParaRPr lang="ru-RU" sz="1100" i="1" dirty="0"/>
          </a:p>
          <a:p>
            <a:endParaRPr lang="ru-RU" sz="1100" i="1" dirty="0" smtClean="0"/>
          </a:p>
          <a:p>
            <a:endParaRPr lang="ru-RU" sz="1100" i="1" dirty="0"/>
          </a:p>
          <a:p>
            <a:endParaRPr lang="ru-RU" sz="1100" dirty="0"/>
          </a:p>
          <a:p>
            <a:pPr algn="just"/>
            <a:endParaRPr lang="ru-RU" sz="1200" dirty="0">
              <a:solidFill>
                <a:schemeClr val="tx1">
                  <a:lumMod val="50000"/>
                </a:schemeClr>
              </a:solidFill>
              <a:latin typeface="Golos Text" pitchFamily="34" charset="0"/>
              <a:ea typeface="Golos Text" pitchFamily="34" charset="0"/>
            </a:endParaRPr>
          </a:p>
        </p:txBody>
      </p:sp>
    </p:spTree>
    <p:extLst>
      <p:ext uri="{BB962C8B-B14F-4D97-AF65-F5344CB8AC3E}">
        <p14:creationId xmlns:p14="http://schemas.microsoft.com/office/powerpoint/2010/main" val="208943566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164411</TotalTime>
  <Words>538</Words>
  <Application>Microsoft Office PowerPoint</Application>
  <PresentationFormat>Лист A4 (210x297 мм)</PresentationFormat>
  <Paragraphs>23</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Roboto Condensed</vt:lpstr>
      <vt:lpstr>Open Sans Light</vt:lpstr>
      <vt:lpstr>Golos Text</vt:lpstr>
      <vt:lpstr>Calibri</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Бычкова Елена Николаевна</cp:lastModifiedBy>
  <cp:revision>1898</cp:revision>
  <cp:lastPrinted>2024-09-24T01:13:09Z</cp:lastPrinted>
  <dcterms:created xsi:type="dcterms:W3CDTF">2014-10-08T23:03:32Z</dcterms:created>
  <dcterms:modified xsi:type="dcterms:W3CDTF">2024-09-25T01:05:25Z</dcterms:modified>
</cp:coreProperties>
</file>