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BC2"/>
    <a:srgbClr val="02B8F9"/>
    <a:srgbClr val="4B84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AF5C-8050-41EC-9D49-C359913C290D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FF3B-D6B7-415B-B535-3773FB779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533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AF5C-8050-41EC-9D49-C359913C290D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FF3B-D6B7-415B-B535-3773FB779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529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AF5C-8050-41EC-9D49-C359913C290D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FF3B-D6B7-415B-B535-3773FB779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95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AF5C-8050-41EC-9D49-C359913C290D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FF3B-D6B7-415B-B535-3773FB779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95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AF5C-8050-41EC-9D49-C359913C290D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FF3B-D6B7-415B-B535-3773FB779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225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AF5C-8050-41EC-9D49-C359913C290D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FF3B-D6B7-415B-B535-3773FB779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444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AF5C-8050-41EC-9D49-C359913C290D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FF3B-D6B7-415B-B535-3773FB779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27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AF5C-8050-41EC-9D49-C359913C290D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FF3B-D6B7-415B-B535-3773FB779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262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AF5C-8050-41EC-9D49-C359913C290D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FF3B-D6B7-415B-B535-3773FB779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049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AF5C-8050-41EC-9D49-C359913C290D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FF3B-D6B7-415B-B535-3773FB779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169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AF5C-8050-41EC-9D49-C359913C290D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FF3B-D6B7-415B-B535-3773FB779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059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AAF5C-8050-41EC-9D49-C359913C290D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1FF3B-D6B7-415B-B535-3773FB779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4662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svg"/><Relationship Id="rId3" Type="http://schemas.openxmlformats.org/officeDocument/2006/relationships/image" Target="../media/image2.png"/><Relationship Id="rId17" Type="http://schemas.microsoft.com/office/2007/relationships/hdphoto" Target="../media/hdphoto1.wdp"/><Relationship Id="rId2" Type="http://schemas.openxmlformats.org/officeDocument/2006/relationships/image" Target="../media/image1.jp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15" Type="http://schemas.openxmlformats.org/officeDocument/2006/relationships/image" Target="../media/image5.png"/><Relationship Id="rId4" Type="http://schemas.openxmlformats.org/officeDocument/2006/relationships/image" Target="../media/image3.png"/><Relationship Id="rId1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1723" y="1384114"/>
            <a:ext cx="7461989" cy="23064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4DAAFF15-EB5D-765C-3E7E-AA4CCAAAD7A0}"/>
              </a:ext>
            </a:extLst>
          </p:cNvPr>
          <p:cNvSpPr txBox="1"/>
          <p:nvPr/>
        </p:nvSpPr>
        <p:spPr>
          <a:xfrm>
            <a:off x="161068" y="105921"/>
            <a:ext cx="6824495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Arial Narrow" pitchFamily="34" charset="0"/>
                <a:ea typeface="Lato" panose="020F0502020204030203" pitchFamily="34" charset="0"/>
                <a:cs typeface="Poppins" panose="00000500000000000000" pitchFamily="2" charset="0"/>
              </a:rPr>
              <a:t>ПЛАНОВАЯ ЗАМЕНА СЕРТИФИКАТА </a:t>
            </a:r>
          </a:p>
          <a:p>
            <a:r>
              <a:rPr lang="ru-RU" sz="2800" b="1" dirty="0">
                <a:solidFill>
                  <a:schemeClr val="bg1"/>
                </a:solidFill>
                <a:latin typeface="Arial Narrow" pitchFamily="34" charset="0"/>
                <a:ea typeface="Lato" panose="020F0502020204030203" pitchFamily="34" charset="0"/>
                <a:cs typeface="Poppins" panose="00000500000000000000" pitchFamily="2" charset="0"/>
              </a:rPr>
              <a:t>ЭЛЕКТРОННОЙ ПОДПИСИ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6428383" y="192947"/>
            <a:ext cx="2410814" cy="782130"/>
            <a:chOff x="7010605" y="352457"/>
            <a:chExt cx="1863107" cy="593490"/>
          </a:xfrm>
        </p:grpSpPr>
        <p:sp>
          <p:nvSpPr>
            <p:cNvPr id="10" name="Овал 9"/>
            <p:cNvSpPr/>
            <p:nvPr/>
          </p:nvSpPr>
          <p:spPr>
            <a:xfrm>
              <a:off x="7039071" y="373946"/>
              <a:ext cx="513723" cy="51372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1" name="Graphic 159">
              <a:extLst>
                <a:ext uri="{FF2B5EF4-FFF2-40B4-BE49-F238E27FC236}">
                  <a16:creationId xmlns="" xmlns:a16="http://schemas.microsoft.com/office/drawing/2014/main" id="{04D603AB-11B4-02E5-32F0-96029F1E0C5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=""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7010605" y="352457"/>
              <a:ext cx="1863107" cy="593490"/>
            </a:xfrm>
            <a:prstGeom prst="rect">
              <a:avLst/>
            </a:prstGeom>
          </p:spPr>
        </p:pic>
      </p:grp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4DAAFF15-EB5D-765C-3E7E-AA4CCAAAD7A0}"/>
              </a:ext>
            </a:extLst>
          </p:cNvPr>
          <p:cNvSpPr txBox="1"/>
          <p:nvPr/>
        </p:nvSpPr>
        <p:spPr>
          <a:xfrm>
            <a:off x="248387" y="3911427"/>
            <a:ext cx="3499830" cy="224676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2000" b="1" dirty="0" err="1" smtClean="0">
                <a:solidFill>
                  <a:schemeClr val="bg1"/>
                </a:solidFill>
                <a:ea typeface="Lato" panose="020F0502020204030203" pitchFamily="34" charset="0"/>
                <a:cs typeface="Poppins" panose="00000500000000000000" pitchFamily="2" charset="0"/>
              </a:rPr>
              <a:t>Перевыпустите</a:t>
            </a:r>
            <a:r>
              <a:rPr lang="ru-RU" sz="2000" b="1" dirty="0" smtClean="0">
                <a:solidFill>
                  <a:schemeClr val="bg1"/>
                </a:solidFill>
                <a:ea typeface="Lato" panose="020F0502020204030203" pitchFamily="34" charset="0"/>
                <a:cs typeface="Poppins" panose="00000500000000000000" pitchFamily="2" charset="0"/>
              </a:rPr>
              <a:t> квалифицированный сертификат, полученный в Удостоверяющем центре ФНС России, через личный кабинет налогоплательщика ИП или ЮЛ</a:t>
            </a:r>
            <a:endParaRPr lang="ru-RU" sz="2000" b="1" dirty="0">
              <a:solidFill>
                <a:schemeClr val="bg1"/>
              </a:solidFill>
              <a:ea typeface="Lato" panose="020F0502020204030203" pitchFamily="34" charset="0"/>
              <a:cs typeface="Poppins" panose="00000500000000000000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4DAAFF15-EB5D-765C-3E7E-AA4CCAAAD7A0}"/>
              </a:ext>
            </a:extLst>
          </p:cNvPr>
          <p:cNvSpPr txBox="1"/>
          <p:nvPr/>
        </p:nvSpPr>
        <p:spPr>
          <a:xfrm>
            <a:off x="4075417" y="5504590"/>
            <a:ext cx="4123224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ea typeface="Lato" panose="020F0502020204030203" pitchFamily="34" charset="0"/>
                <a:cs typeface="Poppins" panose="00000500000000000000" pitchFamily="2" charset="0"/>
              </a:rPr>
              <a:t>Как осуществить </a:t>
            </a:r>
            <a:r>
              <a:rPr lang="ru-RU" sz="1400" dirty="0" err="1" smtClean="0">
                <a:solidFill>
                  <a:schemeClr val="bg1"/>
                </a:solidFill>
                <a:ea typeface="Lato" panose="020F0502020204030203" pitchFamily="34" charset="0"/>
                <a:cs typeface="Poppins" panose="00000500000000000000" pitchFamily="2" charset="0"/>
              </a:rPr>
              <a:t>перевыпуск</a:t>
            </a:r>
            <a:r>
              <a:rPr lang="ru-RU" sz="1400" dirty="0" smtClean="0">
                <a:solidFill>
                  <a:schemeClr val="bg1"/>
                </a:solidFill>
                <a:ea typeface="Lato" panose="020F0502020204030203" pitchFamily="34" charset="0"/>
                <a:cs typeface="Poppins" panose="00000500000000000000" pitchFamily="2" charset="0"/>
              </a:rPr>
              <a:t> квалифицированного</a:t>
            </a:r>
          </a:p>
          <a:p>
            <a:r>
              <a:rPr lang="ru-RU" sz="1400" dirty="0" smtClean="0">
                <a:solidFill>
                  <a:schemeClr val="bg1"/>
                </a:solidFill>
                <a:ea typeface="Lato" panose="020F0502020204030203" pitchFamily="34" charset="0"/>
                <a:cs typeface="Poppins" panose="00000500000000000000" pitchFamily="2" charset="0"/>
              </a:rPr>
              <a:t>сертификата электронной подписи, Вы можете</a:t>
            </a:r>
          </a:p>
          <a:p>
            <a:r>
              <a:rPr lang="ru-RU" sz="1400" dirty="0" smtClean="0">
                <a:solidFill>
                  <a:schemeClr val="bg1"/>
                </a:solidFill>
                <a:ea typeface="Lato" panose="020F0502020204030203" pitchFamily="34" charset="0"/>
                <a:cs typeface="Poppins" panose="00000500000000000000" pitchFamily="2" charset="0"/>
              </a:rPr>
              <a:t>узнать, наведя камеру Вашего смартфона</a:t>
            </a:r>
          </a:p>
          <a:p>
            <a:r>
              <a:rPr lang="ru-RU" sz="1400" dirty="0" smtClean="0">
                <a:solidFill>
                  <a:schemeClr val="bg1"/>
                </a:solidFill>
                <a:ea typeface="Lato" panose="020F0502020204030203" pitchFamily="34" charset="0"/>
                <a:cs typeface="Poppins" panose="00000500000000000000" pitchFamily="2" charset="0"/>
              </a:rPr>
              <a:t>на QR-код, или на сайте NALOG.GOV.RU</a:t>
            </a:r>
            <a:endParaRPr lang="ru-RU" sz="1400" dirty="0">
              <a:solidFill>
                <a:schemeClr val="bg1"/>
              </a:solidFill>
              <a:ea typeface="Lato" panose="020F0502020204030203" pitchFamily="34" charset="0"/>
              <a:cs typeface="Poppins" panose="00000500000000000000" pitchFamily="2" charset="0"/>
            </a:endParaRP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6664" y="3402227"/>
            <a:ext cx="1762901" cy="1743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4" descr="K:\_ОТДЕЛЫ\06 - Отдел информационной безопасности\НЕПОМНЯЩИХ\ЮЛ куар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689" y="3408788"/>
            <a:ext cx="1752942" cy="1743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Стрелка углом вверх 19"/>
          <p:cNvSpPr/>
          <p:nvPr/>
        </p:nvSpPr>
        <p:spPr>
          <a:xfrm rot="5400000">
            <a:off x="760156" y="914602"/>
            <a:ext cx="2436387" cy="2864228"/>
          </a:xfrm>
          <a:prstGeom prst="bentUpArrow">
            <a:avLst/>
          </a:prstGeom>
          <a:solidFill>
            <a:srgbClr val="428BC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96170" y="2705731"/>
            <a:ext cx="2170598" cy="69649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Дистанционно, без посещения УЦ ФНС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Прямоугольная выноска 1"/>
          <p:cNvSpPr/>
          <p:nvPr/>
        </p:nvSpPr>
        <p:spPr>
          <a:xfrm rot="10800000">
            <a:off x="4036543" y="5445212"/>
            <a:ext cx="4374292" cy="1112943"/>
          </a:xfrm>
          <a:prstGeom prst="wedgeRectCallou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308" b="99423" l="125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9975" y="4963435"/>
            <a:ext cx="1112180" cy="1445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703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</TotalTime>
  <Words>52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Lato</vt:lpstr>
      <vt:lpstr>Poppins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Вершинина Ольга Николаевна</dc:creator>
  <cp:lastModifiedBy>Вершинина Ольга Николаевна</cp:lastModifiedBy>
  <cp:revision>14</cp:revision>
  <dcterms:created xsi:type="dcterms:W3CDTF">2024-06-19T02:18:30Z</dcterms:created>
  <dcterms:modified xsi:type="dcterms:W3CDTF">2024-06-19T04:34:15Z</dcterms:modified>
</cp:coreProperties>
</file>