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59" r:id="rId9"/>
    <p:sldId id="260" r:id="rId10"/>
    <p:sldId id="261" r:id="rId11"/>
    <p:sldId id="262" r:id="rId12"/>
    <p:sldId id="263" r:id="rId13"/>
    <p:sldId id="264" r:id="rId14"/>
    <p:sldId id="271" r:id="rId15"/>
    <p:sldId id="270" r:id="rId16"/>
    <p:sldId id="272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2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2049221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806"/>
          <a:ext cx="9144000" cy="6672281"/>
          <a:chOff x="0" y="204806"/>
          <a:chExt cx="9144000" cy="667228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06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806"/>
          <a:ext cx="9144000" cy="6672281"/>
          <a:chOff x="0" y="204806"/>
          <a:chExt cx="9144000" cy="667228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06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806"/>
          <a:ext cx="9144000" cy="6672281"/>
          <a:chOff x="0" y="204806"/>
          <a:chExt cx="9144000" cy="667228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06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806"/>
          <a:ext cx="9144000" cy="6672281"/>
          <a:chOff x="0" y="204806"/>
          <a:chExt cx="9144000" cy="667228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06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806"/>
          <a:ext cx="9144000" cy="6672281"/>
          <a:chOff x="0" y="204806"/>
          <a:chExt cx="9144000" cy="667228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06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246" r="1176" b="2221"/>
          <a:stretch/>
        </p:blipFill>
        <p:spPr>
          <a:xfrm>
            <a:off x="251520" y="260648"/>
            <a:ext cx="8568952" cy="619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9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5330" r="41979" b="44889"/>
          <a:stretch/>
        </p:blipFill>
        <p:spPr>
          <a:xfrm>
            <a:off x="0" y="188640"/>
            <a:ext cx="914400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32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0" t="2354" r="9159" b="-2354"/>
          <a:stretch/>
        </p:blipFill>
        <p:spPr>
          <a:xfrm>
            <a:off x="-26648" y="0"/>
            <a:ext cx="8991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61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806"/>
          <a:ext cx="9144000" cy="6672281"/>
          <a:chOff x="0" y="204806"/>
          <a:chExt cx="9144000" cy="667228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06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806"/>
          <a:ext cx="9144000" cy="6672281"/>
          <a:chOff x="0" y="204806"/>
          <a:chExt cx="9144000" cy="667228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06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8999" r="4611"/>
          <a:stretch/>
        </p:blipFill>
        <p:spPr>
          <a:xfrm rot="16200000">
            <a:off x="1093304" y="-1093304"/>
            <a:ext cx="6957393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9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5900" r="2157"/>
          <a:stretch/>
        </p:blipFill>
        <p:spPr>
          <a:xfrm rot="16200000">
            <a:off x="1143001" y="-1143001"/>
            <a:ext cx="6858000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45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3304" y="-1229208"/>
            <a:ext cx="6957392" cy="921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69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8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806"/>
          <a:ext cx="9144000" cy="6672281"/>
          <a:chOff x="0" y="204806"/>
          <a:chExt cx="9144000" cy="667228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06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806"/>
          <a:ext cx="9144000" cy="6672281"/>
          <a:chOff x="0" y="204806"/>
          <a:chExt cx="9144000" cy="667228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06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41">
  <a:themeElements>
    <a:clrScheme name="Theme4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Theme41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User</cp:lastModifiedBy>
  <cp:revision>10</cp:revision>
  <dcterms:created xsi:type="dcterms:W3CDTF">2024-11-13T05:32:24Z</dcterms:created>
  <dcterms:modified xsi:type="dcterms:W3CDTF">2024-11-25T02:38:55Z</dcterms:modified>
  <cp:category/>
</cp:coreProperties>
</file>