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0002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806"/>
          <a:ext cx="9144000" cy="6672281"/>
          <a:chOff x="0" y="204806"/>
          <a:chExt cx="9144000" cy="667228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6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Theme12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Admin</cp:lastModifiedBy>
  <cp:revision>1</cp:revision>
  <dcterms:created xsi:type="dcterms:W3CDTF">2024-12-12T06:12:32Z</dcterms:created>
  <dcterms:modified xsi:type="dcterms:W3CDTF">2024-12-12T06:13:53Z</dcterms:modified>
  <cp:category/>
</cp:coreProperties>
</file>