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7"/>
  </p:notesMasterIdLst>
  <p:sldIdLst>
    <p:sldId id="279" r:id="rId2"/>
    <p:sldId id="289" r:id="rId3"/>
    <p:sldId id="282" r:id="rId4"/>
    <p:sldId id="287" r:id="rId5"/>
    <p:sldId id="288" r:id="rId6"/>
  </p:sldIdLst>
  <p:sldSz cx="15113000" cy="10680700"/>
  <p:notesSz cx="15113000" cy="10680700"/>
  <p:embeddedFontLst>
    <p:embeddedFont>
      <p:font typeface="ISOCPEUR" pitchFamily="34" charset="0"/>
      <p:regular r:id="rId8"/>
      <p:italic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16" autoAdjust="0"/>
  </p:normalViewPr>
  <p:slideViewPr>
    <p:cSldViewPr>
      <p:cViewPr varScale="1">
        <p:scale>
          <a:sx n="44" d="100"/>
          <a:sy n="44" d="100"/>
        </p:scale>
        <p:origin x="-1314" y="-114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548438" cy="533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8559800" y="0"/>
            <a:ext cx="6550025" cy="533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9D8EF-74AC-47F4-9A88-7F4F89A726EF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22813" y="801688"/>
            <a:ext cx="5667375" cy="4005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511300" y="5073650"/>
            <a:ext cx="12090400" cy="4805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44125"/>
            <a:ext cx="6548438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8559800" y="10144125"/>
            <a:ext cx="6550025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7C8E2-5DDF-4204-A516-194F98474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22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22146" y="0"/>
            <a:ext cx="3790854" cy="106807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0133" y="5577699"/>
            <a:ext cx="6548967" cy="3322884"/>
          </a:xfrm>
        </p:spPr>
        <p:txBody>
          <a:bodyPr anchor="t">
            <a:normAutofit/>
          </a:bodyPr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736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3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0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7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4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58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5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030133" y="2254815"/>
            <a:ext cx="6548967" cy="3322884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5921884" y="10008214"/>
            <a:ext cx="4659840" cy="19778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10602530" y="9968653"/>
            <a:ext cx="755650" cy="237349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5919259" y="9805823"/>
            <a:ext cx="4662465" cy="23734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56925" y="427724"/>
            <a:ext cx="3400425" cy="91132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427724"/>
            <a:ext cx="9949392" cy="91132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712047"/>
            <a:ext cx="6045200" cy="8900582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4750" y="0"/>
            <a:ext cx="3790854" cy="106807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387984" y="10008214"/>
            <a:ext cx="4659840" cy="19778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6803474" y="9968653"/>
            <a:ext cx="881592" cy="237349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385359" y="9805823"/>
            <a:ext cx="4662465" cy="237349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55650" y="2848187"/>
            <a:ext cx="5289550" cy="2729512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651" y="5572753"/>
            <a:ext cx="5289955" cy="2273452"/>
          </a:xfrm>
        </p:spPr>
        <p:txBody>
          <a:bodyPr anchor="t">
            <a:normAutofit/>
          </a:bodyPr>
          <a:lstStyle>
            <a:lvl1pPr marL="0" indent="0" algn="r" defTabSz="1473921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23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5340350"/>
            <a:ext cx="5163608" cy="4153606"/>
          </a:xfrm>
        </p:spPr>
        <p:txBody>
          <a:bodyPr>
            <a:normAutofit/>
          </a:bodyPr>
          <a:lstStyle>
            <a:lvl1pPr marL="368480" indent="-294784"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650" y="712046"/>
            <a:ext cx="5163608" cy="4153606"/>
          </a:xfrm>
        </p:spPr>
        <p:txBody>
          <a:bodyPr>
            <a:normAutofit/>
          </a:bodyPr>
          <a:lstStyle>
            <a:lvl1pPr marL="368480" indent="-294784"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60267" y="712047"/>
            <a:ext cx="4659842" cy="89005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428658"/>
            <a:ext cx="5919258" cy="640347"/>
          </a:xfrm>
        </p:spPr>
        <p:txBody>
          <a:bodyPr anchor="b">
            <a:noAutofit/>
          </a:bodyPr>
          <a:lstStyle>
            <a:lvl1pPr marL="0" indent="0" algn="ctr">
              <a:buNone/>
              <a:defRPr sz="2300" b="0">
                <a:solidFill>
                  <a:schemeClr val="tx2"/>
                </a:solidFill>
              </a:defRPr>
            </a:lvl1pPr>
            <a:lvl2pPr marL="736961" indent="0">
              <a:buNone/>
              <a:defRPr sz="3200" b="1"/>
            </a:lvl2pPr>
            <a:lvl3pPr marL="1473921" indent="0">
              <a:buNone/>
              <a:defRPr sz="2900" b="1"/>
            </a:lvl3pPr>
            <a:lvl4pPr marL="2210882" indent="0">
              <a:buNone/>
              <a:defRPr sz="2600" b="1"/>
            </a:lvl4pPr>
            <a:lvl5pPr marL="2947843" indent="0">
              <a:buNone/>
              <a:defRPr sz="2600" b="1"/>
            </a:lvl5pPr>
            <a:lvl6pPr marL="3684803" indent="0">
              <a:buNone/>
              <a:defRPr sz="2600" b="1"/>
            </a:lvl6pPr>
            <a:lvl7pPr marL="4421764" indent="0">
              <a:buNone/>
              <a:defRPr sz="2600" b="1"/>
            </a:lvl7pPr>
            <a:lvl8pPr marL="5158725" indent="0">
              <a:buNone/>
              <a:defRPr sz="2600" b="1"/>
            </a:lvl8pPr>
            <a:lvl9pPr marL="5895685" indent="0">
              <a:buNone/>
              <a:defRPr sz="2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650" y="1051699"/>
            <a:ext cx="5919258" cy="3932628"/>
          </a:xfrm>
        </p:spPr>
        <p:txBody>
          <a:bodyPr anchor="t">
            <a:normAutofit/>
          </a:bodyPr>
          <a:lstStyle>
            <a:lvl1pPr marL="368480" indent="-294784"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 baseline="0"/>
            </a:lvl4pPr>
            <a:lvl5pPr>
              <a:buFont typeface="Wingdings" pitchFamily="2" charset="2"/>
              <a:buChar char="§"/>
              <a:defRPr sz="2300"/>
            </a:lvl5pPr>
            <a:lvl6pPr>
              <a:buFont typeface="Wingdings" pitchFamily="2" charset="2"/>
              <a:buChar char="§"/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5649" y="5340350"/>
            <a:ext cx="5919258" cy="640347"/>
          </a:xfrm>
        </p:spPr>
        <p:txBody>
          <a:bodyPr anchor="b">
            <a:noAutofit/>
          </a:bodyPr>
          <a:lstStyle>
            <a:lvl1pPr marL="0" indent="0" algn="ctr">
              <a:buNone/>
              <a:defRPr sz="2300" b="0">
                <a:solidFill>
                  <a:schemeClr val="tx2"/>
                </a:solidFill>
              </a:defRPr>
            </a:lvl1pPr>
            <a:lvl2pPr marL="736961" indent="0">
              <a:buNone/>
              <a:defRPr sz="3200" b="1"/>
            </a:lvl2pPr>
            <a:lvl3pPr marL="1473921" indent="0">
              <a:buNone/>
              <a:defRPr sz="2900" b="1"/>
            </a:lvl3pPr>
            <a:lvl4pPr marL="2210882" indent="0">
              <a:buNone/>
              <a:defRPr sz="2600" b="1"/>
            </a:lvl4pPr>
            <a:lvl5pPr marL="2947843" indent="0">
              <a:buNone/>
              <a:defRPr sz="2600" b="1"/>
            </a:lvl5pPr>
            <a:lvl6pPr marL="3684803" indent="0">
              <a:buNone/>
              <a:defRPr sz="2600" b="1"/>
            </a:lvl6pPr>
            <a:lvl7pPr marL="4421764" indent="0">
              <a:buNone/>
              <a:defRPr sz="2600" b="1"/>
            </a:lvl7pPr>
            <a:lvl8pPr marL="5158725" indent="0">
              <a:buNone/>
              <a:defRPr sz="2600" b="1"/>
            </a:lvl8pPr>
            <a:lvl9pPr marL="5895685" indent="0">
              <a:buNone/>
              <a:defRPr sz="2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5649" y="5980697"/>
            <a:ext cx="5919258" cy="3917188"/>
          </a:xfrm>
        </p:spPr>
        <p:txBody>
          <a:bodyPr anchor="t">
            <a:normAutofit/>
          </a:bodyPr>
          <a:lstStyle>
            <a:lvl1pPr marL="368480" indent="-294784"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60267" y="712047"/>
            <a:ext cx="4659842" cy="89005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142" y="712047"/>
            <a:ext cx="6548967" cy="890058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33" y="2610839"/>
            <a:ext cx="4156075" cy="2919885"/>
          </a:xfrm>
        </p:spPr>
        <p:txBody>
          <a:bodyPr anchor="b">
            <a:normAutofit/>
          </a:bodyPr>
          <a:lstStyle>
            <a:lvl1pPr algn="r">
              <a:defRPr sz="32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67" y="2610838"/>
            <a:ext cx="7768082" cy="5459024"/>
          </a:xfrm>
        </p:spPr>
        <p:txBody>
          <a:bodyPr>
            <a:normAutofit/>
          </a:bodyPr>
          <a:lstStyle>
            <a:lvl1pPr marL="368480" indent="-294784"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7800" y="5532490"/>
            <a:ext cx="3652308" cy="2537372"/>
          </a:xfrm>
        </p:spPr>
        <p:txBody>
          <a:bodyPr anchor="t">
            <a:normAutofit/>
          </a:bodyPr>
          <a:lstStyle>
            <a:lvl1pPr marL="0" indent="0" algn="r">
              <a:buNone/>
              <a:defRPr sz="1900">
                <a:solidFill>
                  <a:schemeClr val="tx2"/>
                </a:solidFill>
              </a:defRPr>
            </a:lvl1pPr>
            <a:lvl2pPr marL="736961" indent="0">
              <a:buNone/>
              <a:defRPr sz="1900"/>
            </a:lvl2pPr>
            <a:lvl3pPr marL="1473921" indent="0">
              <a:buNone/>
              <a:defRPr sz="1600"/>
            </a:lvl3pPr>
            <a:lvl4pPr marL="2210882" indent="0">
              <a:buNone/>
              <a:defRPr sz="1500"/>
            </a:lvl4pPr>
            <a:lvl5pPr marL="2947843" indent="0">
              <a:buNone/>
              <a:defRPr sz="1500"/>
            </a:lvl5pPr>
            <a:lvl6pPr marL="3684803" indent="0">
              <a:buNone/>
              <a:defRPr sz="1500"/>
            </a:lvl6pPr>
            <a:lvl7pPr marL="4421764" indent="0">
              <a:buNone/>
              <a:defRPr sz="1500"/>
            </a:lvl7pPr>
            <a:lvl8pPr marL="5158725" indent="0">
              <a:buNone/>
              <a:defRPr sz="1500"/>
            </a:lvl8pPr>
            <a:lvl9pPr marL="5895685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767" y="2610838"/>
            <a:ext cx="7763043" cy="5459024"/>
          </a:xfrm>
        </p:spPr>
        <p:txBody>
          <a:bodyPr/>
          <a:lstStyle>
            <a:lvl1pPr marL="0" indent="0">
              <a:buNone/>
              <a:defRPr sz="5200"/>
            </a:lvl1pPr>
            <a:lvl2pPr marL="736961" indent="0">
              <a:buNone/>
              <a:defRPr sz="4500"/>
            </a:lvl2pPr>
            <a:lvl3pPr marL="1473921" indent="0">
              <a:buNone/>
              <a:defRPr sz="3900"/>
            </a:lvl3pPr>
            <a:lvl4pPr marL="2210882" indent="0">
              <a:buNone/>
              <a:defRPr sz="3200"/>
            </a:lvl4pPr>
            <a:lvl5pPr marL="2947843" indent="0">
              <a:buNone/>
              <a:defRPr sz="3200"/>
            </a:lvl5pPr>
            <a:lvl6pPr marL="3684803" indent="0">
              <a:buNone/>
              <a:defRPr sz="3200"/>
            </a:lvl6pPr>
            <a:lvl7pPr marL="4421764" indent="0">
              <a:buNone/>
              <a:defRPr sz="3200"/>
            </a:lvl7pPr>
            <a:lvl8pPr marL="5158725" indent="0">
              <a:buNone/>
              <a:defRPr sz="3200"/>
            </a:lvl8pPr>
            <a:lvl9pPr marL="5895685" indent="0">
              <a:buNone/>
              <a:defRPr sz="32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564033" y="2610838"/>
            <a:ext cx="4156075" cy="2921653"/>
          </a:xfrm>
        </p:spPr>
        <p:txBody>
          <a:bodyPr anchor="b">
            <a:normAutofit/>
          </a:bodyPr>
          <a:lstStyle>
            <a:lvl1pPr algn="r">
              <a:defRPr sz="32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7800" y="5532490"/>
            <a:ext cx="3652308" cy="2537372"/>
          </a:xfrm>
        </p:spPr>
        <p:txBody>
          <a:bodyPr anchor="t">
            <a:normAutofit/>
          </a:bodyPr>
          <a:lstStyle>
            <a:lvl1pPr marL="0" indent="0" algn="r">
              <a:buNone/>
              <a:defRPr sz="1900">
                <a:solidFill>
                  <a:schemeClr val="tx2"/>
                </a:solidFill>
              </a:defRPr>
            </a:lvl1pPr>
            <a:lvl2pPr marL="736961" indent="0">
              <a:buNone/>
              <a:defRPr sz="1900"/>
            </a:lvl2pPr>
            <a:lvl3pPr marL="1473921" indent="0">
              <a:buNone/>
              <a:defRPr sz="1600"/>
            </a:lvl3pPr>
            <a:lvl4pPr marL="2210882" indent="0">
              <a:buNone/>
              <a:defRPr sz="1500"/>
            </a:lvl4pPr>
            <a:lvl5pPr marL="2947843" indent="0">
              <a:buNone/>
              <a:defRPr sz="1500"/>
            </a:lvl5pPr>
            <a:lvl6pPr marL="3684803" indent="0">
              <a:buNone/>
              <a:defRPr sz="1500"/>
            </a:lvl6pPr>
            <a:lvl7pPr marL="4421764" indent="0">
              <a:buNone/>
              <a:defRPr sz="1500"/>
            </a:lvl7pPr>
            <a:lvl8pPr marL="5158725" indent="0">
              <a:buNone/>
              <a:defRPr sz="1500"/>
            </a:lvl8pPr>
            <a:lvl9pPr marL="5895685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583605" y="0"/>
            <a:ext cx="529396" cy="10680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60267" y="712047"/>
            <a:ext cx="4659842" cy="8900583"/>
          </a:xfrm>
          <a:prstGeom prst="rect">
            <a:avLst/>
          </a:prstGeom>
        </p:spPr>
        <p:txBody>
          <a:bodyPr vert="horz" lIns="147392" tIns="73696" rIns="147392" bIns="7369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712047"/>
            <a:ext cx="6045200" cy="8900582"/>
          </a:xfrm>
          <a:prstGeom prst="rect">
            <a:avLst/>
          </a:prstGeom>
        </p:spPr>
        <p:txBody>
          <a:bodyPr vert="horz" lIns="147392" tIns="73696" rIns="147392" bIns="73696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2846050" y="9968653"/>
            <a:ext cx="881592" cy="237349"/>
          </a:xfrm>
          <a:prstGeom prst="rect">
            <a:avLst/>
          </a:prstGeom>
        </p:spPr>
        <p:txBody>
          <a:bodyPr vert="horz" lIns="147392" tIns="73696" rIns="147392" bIns="73696" rtlCol="0" anchor="ctr"/>
          <a:lstStyle>
            <a:lvl1pPr algn="ctr"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8060269" y="10008214"/>
            <a:ext cx="4659840" cy="197789"/>
          </a:xfrm>
          <a:prstGeom prst="rect">
            <a:avLst/>
          </a:prstGeom>
        </p:spPr>
        <p:txBody>
          <a:bodyPr vert="horz" lIns="147392" tIns="73696" rIns="147392" bIns="73696" rtlCol="0" anchor="ctr"/>
          <a:lstStyle>
            <a:lvl1pPr algn="r"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8057644" y="9805823"/>
            <a:ext cx="4662465" cy="237349"/>
          </a:xfrm>
          <a:prstGeom prst="rect">
            <a:avLst/>
          </a:prstGeom>
        </p:spPr>
        <p:txBody>
          <a:bodyPr vert="horz" lIns="147392" tIns="73696" rIns="147392" bIns="73696" rtlCol="0" anchor="b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/>
      </p:par>
    </p:tnLst>
  </p:timing>
  <p:txStyles>
    <p:titleStyle>
      <a:lvl1pPr algn="r" defTabSz="1473921" rtl="0" eaLnBrk="1" latinLnBrk="0" hangingPunct="1">
        <a:spcBef>
          <a:spcPct val="0"/>
        </a:spcBef>
        <a:buNone/>
        <a:defRPr sz="45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294784" indent="-294784" algn="l" defTabSz="1473921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9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63265" indent="-294784" algn="l" defTabSz="1473921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3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58049" indent="-294784" algn="l" defTabSz="1473921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3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52833" indent="-294784" algn="l" defTabSz="1473921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3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47617" indent="-294784" algn="l" defTabSz="1473921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3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842402" indent="-294784" algn="l" defTabSz="1473921" rtl="0" eaLnBrk="1" latinLnBrk="0" hangingPunct="1">
        <a:spcBef>
          <a:spcPts val="464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37186" indent="-294784" algn="l" defTabSz="1473921" rtl="0" eaLnBrk="1" latinLnBrk="0" hangingPunct="1">
        <a:spcBef>
          <a:spcPts val="464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31970" indent="-294784" algn="l" defTabSz="1473921" rtl="0" eaLnBrk="1" latinLnBrk="0" hangingPunct="1">
        <a:spcBef>
          <a:spcPts val="464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26755" indent="-294784" algn="l" defTabSz="1473921" rtl="0" eaLnBrk="1" latinLnBrk="0" hangingPunct="1">
        <a:spcBef>
          <a:spcPts val="464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39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6961" algn="l" defTabSz="14739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3921" algn="l" defTabSz="14739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0882" algn="l" defTabSz="14739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7843" algn="l" defTabSz="14739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4803" algn="l" defTabSz="14739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1764" algn="l" defTabSz="14739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58725" algn="l" defTabSz="14739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5685" algn="l" defTabSz="14739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7908" y="803846"/>
            <a:ext cx="10585176" cy="98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ISOCPEUR" pitchFamily="34" charset="0"/>
                <a:cs typeface="Times New Roman" pitchFamily="18" charset="0"/>
              </a:rPr>
              <a:t>Объект: Магазин автозапчастей</a:t>
            </a:r>
            <a:r>
              <a:rPr lang="ru-RU" sz="4000" dirty="0">
                <a:latin typeface="ISOCPEUR" pitchFamily="34" charset="0"/>
                <a:cs typeface="Times New Roman" pitchFamily="18" charset="0"/>
              </a:rPr>
              <a:t> для </a:t>
            </a:r>
            <a:endParaRPr lang="ru-RU" sz="4000" dirty="0" smtClean="0">
              <a:latin typeface="ISOCPEUR" pitchFamily="34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ISOCPEUR" pitchFamily="34" charset="0"/>
                <a:cs typeface="Times New Roman" pitchFamily="18" charset="0"/>
              </a:rPr>
              <a:t>технического</a:t>
            </a:r>
            <a:r>
              <a:rPr lang="ru-RU" sz="4000" dirty="0">
                <a:latin typeface="ISOCPEUR" pitchFamily="34" charset="0"/>
                <a:cs typeface="Times New Roman" pitchFamily="18" charset="0"/>
              </a:rPr>
              <a:t> обслуживания </a:t>
            </a:r>
            <a:endParaRPr lang="ru-RU" sz="4000" dirty="0" smtClean="0">
              <a:latin typeface="ISOCPEUR" pitchFamily="34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ISOCPEUR" pitchFamily="34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ISOCPEUR" pitchFamily="34" charset="0"/>
                <a:cs typeface="Times New Roman" pitchFamily="18" charset="0"/>
              </a:rPr>
              <a:t>Адрес: Российская Федерация, Иркутская область, Муниципальное образование «город Саянск», г. Саянск, микрорайон 6А, 49 </a:t>
            </a:r>
            <a:endParaRPr lang="ru-RU" sz="4000" dirty="0" smtClean="0">
              <a:latin typeface="ISOCPEUR" pitchFamily="34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ISOCPEUR" pitchFamily="34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ISOCPEUR" pitchFamily="34" charset="0"/>
                <a:cs typeface="Times New Roman" pitchFamily="18" charset="0"/>
              </a:rPr>
              <a:t>Проектная документация</a:t>
            </a:r>
          </a:p>
          <a:p>
            <a:pPr algn="ctr"/>
            <a:r>
              <a:rPr lang="ru-RU" sz="3600" dirty="0" smtClean="0">
                <a:latin typeface="ISOCPEUR" pitchFamily="34" charset="0"/>
                <a:cs typeface="Times New Roman" pitchFamily="18" charset="0"/>
              </a:rPr>
              <a:t>Шифр </a:t>
            </a:r>
            <a:r>
              <a:rPr lang="ru-RU" sz="3600" dirty="0" smtClean="0">
                <a:latin typeface="ISOCPEUR" pitchFamily="34" charset="0"/>
                <a:cs typeface="Times New Roman" pitchFamily="18" charset="0"/>
              </a:rPr>
              <a:t>Р-23-2141</a:t>
            </a:r>
          </a:p>
          <a:p>
            <a:pPr algn="ctr"/>
            <a:endParaRPr lang="ru-RU" sz="3600" dirty="0" smtClean="0">
              <a:latin typeface="ISOCPEUR" pitchFamily="34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ISOCPEUR" pitchFamily="34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ISOCPEUR" pitchFamily="34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ISOCPEUR" pitchFamily="34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ISOCPEUR" pitchFamily="34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ISOCPEUR" pitchFamily="34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ISOCPEUR" pitchFamily="34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ISOCPEUR" pitchFamily="34" charset="0"/>
                <a:cs typeface="Times New Roman" pitchFamily="18" charset="0"/>
              </a:rPr>
              <a:t>г</a:t>
            </a:r>
            <a:r>
              <a:rPr lang="ru-RU" sz="3600" dirty="0" smtClean="0">
                <a:latin typeface="ISOCPEUR" pitchFamily="34" charset="0"/>
                <a:cs typeface="Times New Roman" pitchFamily="18" charset="0"/>
              </a:rPr>
              <a:t>. Саянск, </a:t>
            </a:r>
            <a:r>
              <a:rPr lang="ru-RU" sz="3600" dirty="0" smtClean="0">
                <a:latin typeface="ISOCPEUR" pitchFamily="34" charset="0"/>
                <a:cs typeface="Times New Roman" pitchFamily="18" charset="0"/>
              </a:rPr>
              <a:t>2023г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96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676" y="83766"/>
            <a:ext cx="14554938" cy="103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443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68" y="155774"/>
            <a:ext cx="14536016" cy="1036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860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68" y="83766"/>
            <a:ext cx="14666045" cy="1040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554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676" y="155774"/>
            <a:ext cx="14733638" cy="104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0167899"/>
      </p:ext>
    </p:extLst>
  </p:cSld>
  <p:clrMapOvr>
    <a:masterClrMapping/>
  </p:clrMapOvr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85</TotalTime>
  <Words>4</Words>
  <Application>Microsoft Office PowerPoint</Application>
  <PresentationFormat>Произвольный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ISOCPEUR</vt:lpstr>
      <vt:lpstr>Times New Roman</vt:lpstr>
      <vt:lpstr>Wingdings</vt:lpstr>
      <vt:lpstr>Calibri</vt:lpstr>
      <vt:lpstr>Составная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NeO</cp:lastModifiedBy>
  <cp:revision>13</cp:revision>
  <dcterms:modified xsi:type="dcterms:W3CDTF">2024-06-05T06:14:43Z</dcterms:modified>
</cp:coreProperties>
</file>