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8" r:id="rId3"/>
    <p:sldId id="272" r:id="rId4"/>
    <p:sldId id="277" r:id="rId5"/>
    <p:sldId id="276" r:id="rId6"/>
    <p:sldId id="274" r:id="rId7"/>
    <p:sldId id="278" r:id="rId8"/>
    <p:sldId id="279" r:id="rId9"/>
    <p:sldId id="275" r:id="rId10"/>
    <p:sldId id="280" r:id="rId11"/>
    <p:sldId id="281" r:id="rId12"/>
  </p:sldIdLst>
  <p:sldSz cx="15113000" cy="10680700"/>
  <p:notesSz cx="15113000" cy="106807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56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1964" y="7644606"/>
            <a:ext cx="906588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/>
              <a:t>Коттеджная застройка </a:t>
            </a:r>
          </a:p>
          <a:p>
            <a:pPr algn="ctr"/>
            <a:r>
              <a:rPr lang="ru-RU" sz="3200" dirty="0" smtClean="0"/>
              <a:t>Адрес: Российская Федерация</a:t>
            </a:r>
            <a:r>
              <a:rPr lang="ru-RU" sz="3200" dirty="0"/>
              <a:t>, Иркутская область, </a:t>
            </a:r>
            <a:endParaRPr lang="ru-RU" sz="3200" dirty="0" smtClean="0"/>
          </a:p>
          <a:p>
            <a:pPr algn="ctr"/>
            <a:r>
              <a:rPr lang="ru-RU" sz="3200" dirty="0" smtClean="0"/>
              <a:t>муниципальное </a:t>
            </a:r>
            <a:r>
              <a:rPr lang="ru-RU" sz="3200" dirty="0"/>
              <a:t>образование «город Саянск», </a:t>
            </a:r>
            <a:endParaRPr lang="ru-RU" sz="3200" dirty="0" smtClean="0"/>
          </a:p>
          <a:p>
            <a:pPr algn="ctr"/>
            <a:r>
              <a:rPr lang="ru-RU" sz="3200" dirty="0" smtClean="0"/>
              <a:t>г</a:t>
            </a:r>
            <a:r>
              <a:rPr lang="ru-RU" sz="3200" dirty="0"/>
              <a:t>. Саянск, микрорайон Мирный.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79385" y="875854"/>
            <a:ext cx="151936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/>
              <a:t>Общество </a:t>
            </a:r>
            <a:r>
              <a:rPr lang="ru-RU" sz="2400" dirty="0"/>
              <a:t>с ограниченной ответственностью </a:t>
            </a:r>
            <a:r>
              <a:rPr lang="ru-RU" sz="2400" dirty="0" smtClean="0"/>
              <a:t>специализированный </a:t>
            </a:r>
            <a:r>
              <a:rPr lang="ru-RU" sz="2400" dirty="0"/>
              <a:t>застройщик "ГРАНДИС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4" y="1938952"/>
            <a:ext cx="14869652" cy="458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7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26"/>
            <a:ext cx="15023614" cy="74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0" y="0"/>
            <a:ext cx="14720759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4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" y="0"/>
            <a:ext cx="15107649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630"/>
            <a:ext cx="15113000" cy="90678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3147" y="155774"/>
            <a:ext cx="10926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Дом 100 </a:t>
            </a:r>
            <a:r>
              <a:rPr lang="ru-RU" sz="5400" dirty="0" err="1" smtClean="0"/>
              <a:t>кв.м</a:t>
            </a:r>
            <a:r>
              <a:rPr lang="ru-RU" sz="5400" dirty="0" smtClean="0"/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5168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" y="455396"/>
            <a:ext cx="15102883" cy="90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2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45" y="0"/>
            <a:ext cx="11806909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9" y="1426505"/>
            <a:ext cx="15113000" cy="92541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5900" y="227782"/>
            <a:ext cx="10926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Дом </a:t>
            </a:r>
            <a:r>
              <a:rPr lang="ru-RU" sz="5400" dirty="0" smtClean="0"/>
              <a:t>125 </a:t>
            </a:r>
            <a:r>
              <a:rPr lang="ru-RU" sz="5400" dirty="0" err="1" smtClean="0"/>
              <a:t>кв.м</a:t>
            </a:r>
            <a:r>
              <a:rPr lang="ru-RU" sz="5400" dirty="0" smtClean="0"/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94525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299790"/>
            <a:ext cx="15113000" cy="100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" y="155774"/>
            <a:ext cx="14253244" cy="100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6" y="1595934"/>
            <a:ext cx="15130756" cy="87909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55900" y="490611"/>
            <a:ext cx="10926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Дом 150 </a:t>
            </a:r>
            <a:r>
              <a:rPr lang="ru-RU" sz="5400" dirty="0" err="1" smtClean="0"/>
              <a:t>кв.м</a:t>
            </a:r>
            <a:r>
              <a:rPr lang="ru-RU" sz="5400" dirty="0" smtClean="0"/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4370005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43</Words>
  <Application>Microsoft Office PowerPoint</Application>
  <PresentationFormat>Произвольный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Calibri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Admin</cp:lastModifiedBy>
  <cp:revision>18</cp:revision>
  <dcterms:modified xsi:type="dcterms:W3CDTF">2024-05-13T05:59:49Z</dcterms:modified>
</cp:coreProperties>
</file>